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97" r:id="rId2"/>
    <p:sldId id="297" r:id="rId3"/>
    <p:sldId id="502" r:id="rId4"/>
    <p:sldId id="510" r:id="rId5"/>
    <p:sldId id="301" r:id="rId6"/>
    <p:sldId id="651" r:id="rId7"/>
    <p:sldId id="654" r:id="rId8"/>
    <p:sldId id="506" r:id="rId9"/>
    <p:sldId id="507" r:id="rId10"/>
    <p:sldId id="508" r:id="rId11"/>
    <p:sldId id="516" r:id="rId12"/>
    <p:sldId id="501" r:id="rId13"/>
    <p:sldId id="494" r:id="rId14"/>
    <p:sldId id="495" r:id="rId15"/>
    <p:sldId id="655" r:id="rId16"/>
    <p:sldId id="306" r:id="rId1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1A101C3A-8245-4D2A-8BBB-1C3F94630C15}">
          <p14:sldIdLst>
            <p14:sldId id="497"/>
            <p14:sldId id="297"/>
            <p14:sldId id="502"/>
            <p14:sldId id="510"/>
            <p14:sldId id="301"/>
            <p14:sldId id="651"/>
            <p14:sldId id="654"/>
            <p14:sldId id="506"/>
            <p14:sldId id="507"/>
            <p14:sldId id="508"/>
            <p14:sldId id="516"/>
            <p14:sldId id="501"/>
            <p14:sldId id="494"/>
            <p14:sldId id="495"/>
            <p14:sldId id="655"/>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3FF"/>
    <a:srgbClr val="033E82"/>
    <a:srgbClr val="FFFFFF"/>
    <a:srgbClr val="3B3838"/>
    <a:srgbClr val="F5B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2148" autoAdjust="0"/>
  </p:normalViewPr>
  <p:slideViewPr>
    <p:cSldViewPr snapToGrid="0">
      <p:cViewPr varScale="1">
        <p:scale>
          <a:sx n="59" d="100"/>
          <a:sy n="59" d="100"/>
        </p:scale>
        <p:origin x="1122" y="42"/>
      </p:cViewPr>
      <p:guideLst/>
    </p:cSldViewPr>
  </p:slideViewPr>
  <p:notesTextViewPr>
    <p:cViewPr>
      <p:scale>
        <a:sx n="1" d="1"/>
        <a:sy n="1" d="1"/>
      </p:scale>
      <p:origin x="0" y="0"/>
    </p:cViewPr>
  </p:notesTextViewPr>
  <p:sorterViewPr>
    <p:cViewPr varScale="1">
      <p:scale>
        <a:sx n="100" d="100"/>
        <a:sy n="100" d="100"/>
      </p:scale>
      <p:origin x="0" y="-4380"/>
    </p:cViewPr>
  </p:sorterViewPr>
  <p:notesViewPr>
    <p:cSldViewPr snapToGrid="0">
      <p:cViewPr varScale="1">
        <p:scale>
          <a:sx n="69" d="100"/>
          <a:sy n="69" d="100"/>
        </p:scale>
        <p:origin x="27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hyperlink" Target="https://licmata-math.blogspot.com/2019/05/exercise-11-process-variability.html" TargetMode="External"/><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image" Target="../media/image4.png"/><Relationship Id="rId4"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hyperlink" Target="https://licmata-math.blogspot.com/2019/05/exercise-11-process-variability.html" TargetMode="External"/><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93014-08B8-434F-95E9-5CD800D64D76}"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s-PE"/>
        </a:p>
      </dgm:t>
    </dgm:pt>
    <dgm:pt modelId="{ECBC76EB-FE6C-4B51-B774-F9A69C3F7690}">
      <dgm:prSet phldrT="[Texto]"/>
      <dgm:spPr/>
      <dgm:t>
        <a:bodyPr/>
        <a:lstStyle/>
        <a:p>
          <a:r>
            <a:rPr lang="es-PE" dirty="0" err="1"/>
            <a:t>Recontaminacion</a:t>
          </a:r>
          <a:r>
            <a:rPr lang="es-PE" dirty="0"/>
            <a:t> del dispositivo medico</a:t>
          </a:r>
        </a:p>
      </dgm:t>
    </dgm:pt>
    <dgm:pt modelId="{9B48A534-1485-40BC-8735-594D5EEAC3AD}" type="parTrans" cxnId="{01A9D443-E607-45C4-BC20-89D359357373}">
      <dgm:prSet/>
      <dgm:spPr/>
      <dgm:t>
        <a:bodyPr/>
        <a:lstStyle/>
        <a:p>
          <a:endParaRPr lang="es-PE"/>
        </a:p>
      </dgm:t>
    </dgm:pt>
    <dgm:pt modelId="{77FDBB67-7EAB-4C48-A045-C44CE234611C}" type="sibTrans" cxnId="{01A9D443-E607-45C4-BC20-89D359357373}">
      <dgm:prSet/>
      <dgm:spPr/>
      <dgm:t>
        <a:bodyPr/>
        <a:lstStyle/>
        <a:p>
          <a:endParaRPr lang="es-PE"/>
        </a:p>
      </dgm:t>
    </dgm:pt>
    <dgm:pt modelId="{E4572590-918D-45A8-95E1-2FFF4FBF06A9}">
      <dgm:prSet phldrT="[Texto]"/>
      <dgm:spPr/>
      <dgm:t>
        <a:bodyPr/>
        <a:lstStyle/>
        <a:p>
          <a:r>
            <a:rPr lang="es-PE" dirty="0"/>
            <a:t>Esterilización</a:t>
          </a:r>
        </a:p>
      </dgm:t>
    </dgm:pt>
    <dgm:pt modelId="{F474F23E-268E-4885-A3C7-1677C3192DFB}" type="parTrans" cxnId="{C6706755-20B8-434A-ACF0-F8A6884A99C5}">
      <dgm:prSet/>
      <dgm:spPr/>
      <dgm:t>
        <a:bodyPr/>
        <a:lstStyle/>
        <a:p>
          <a:endParaRPr lang="es-PE"/>
        </a:p>
      </dgm:t>
    </dgm:pt>
    <dgm:pt modelId="{C6C84B9D-5689-4718-86BF-2A056B04B15B}" type="sibTrans" cxnId="{C6706755-20B8-434A-ACF0-F8A6884A99C5}">
      <dgm:prSet/>
      <dgm:spPr/>
      <dgm:t>
        <a:bodyPr/>
        <a:lstStyle/>
        <a:p>
          <a:endParaRPr lang="es-PE"/>
        </a:p>
      </dgm:t>
    </dgm:pt>
    <dgm:pt modelId="{C557ADEF-49F1-45D9-990F-B6121B071E58}">
      <dgm:prSet phldrT="[Texto]"/>
      <dgm:spPr/>
      <dgm:t>
        <a:bodyPr/>
        <a:lstStyle/>
        <a:p>
          <a:r>
            <a:rPr lang="es-PE" dirty="0"/>
            <a:t>Seguridad del paciente</a:t>
          </a:r>
        </a:p>
      </dgm:t>
    </dgm:pt>
    <dgm:pt modelId="{580FFAC8-1BF9-46E6-BEA8-43A2F57C6F5E}" type="parTrans" cxnId="{FA09D30D-8A4D-4AB0-A3EE-416C1A126756}">
      <dgm:prSet/>
      <dgm:spPr/>
      <dgm:t>
        <a:bodyPr/>
        <a:lstStyle/>
        <a:p>
          <a:endParaRPr lang="es-PE"/>
        </a:p>
      </dgm:t>
    </dgm:pt>
    <dgm:pt modelId="{B9BB53DF-710B-4C71-A25A-90772AE1CCFB}" type="sibTrans" cxnId="{FA09D30D-8A4D-4AB0-A3EE-416C1A126756}">
      <dgm:prSet/>
      <dgm:spPr/>
      <dgm:t>
        <a:bodyPr/>
        <a:lstStyle/>
        <a:p>
          <a:endParaRPr lang="es-PE"/>
        </a:p>
      </dgm:t>
    </dgm:pt>
    <dgm:pt modelId="{0EE9A865-10AD-44C6-AB5B-F145B94193E0}">
      <dgm:prSet phldrT="[Texto]"/>
      <dgm:spPr/>
      <dgm:t>
        <a:bodyPr/>
        <a:lstStyle/>
        <a:p>
          <a:r>
            <a:rPr lang="es-PE" dirty="0"/>
            <a:t>Material y equipo</a:t>
          </a:r>
        </a:p>
      </dgm:t>
    </dgm:pt>
    <dgm:pt modelId="{122DB5B2-8CFD-4C62-BD02-AD2F2883FA61}" type="parTrans" cxnId="{B8542DBC-1D45-4417-B6B5-35A03ED47DFA}">
      <dgm:prSet/>
      <dgm:spPr/>
      <dgm:t>
        <a:bodyPr/>
        <a:lstStyle/>
        <a:p>
          <a:endParaRPr lang="es-PE"/>
        </a:p>
      </dgm:t>
    </dgm:pt>
    <dgm:pt modelId="{002A92D2-46D2-4D2B-84EB-4F23FD5FF77A}" type="sibTrans" cxnId="{B8542DBC-1D45-4417-B6B5-35A03ED47DFA}">
      <dgm:prSet/>
      <dgm:spPr/>
      <dgm:t>
        <a:bodyPr/>
        <a:lstStyle/>
        <a:p>
          <a:endParaRPr lang="es-PE"/>
        </a:p>
      </dgm:t>
    </dgm:pt>
    <dgm:pt modelId="{59C6E16A-5EC4-4445-B390-330E8B1270BD}" type="pres">
      <dgm:prSet presAssocID="{BA293014-08B8-434F-95E9-5CD800D64D76}" presName="Name0" presStyleCnt="0">
        <dgm:presLayoutVars>
          <dgm:dir/>
          <dgm:resizeHandles/>
        </dgm:presLayoutVars>
      </dgm:prSet>
      <dgm:spPr/>
    </dgm:pt>
    <dgm:pt modelId="{6058D339-FE3F-4D63-8963-BBAEF4DA73AE}" type="pres">
      <dgm:prSet presAssocID="{ECBC76EB-FE6C-4B51-B774-F9A69C3F7690}" presName="composite" presStyleCnt="0"/>
      <dgm:spPr/>
    </dgm:pt>
    <dgm:pt modelId="{4722EDE7-E171-4BB7-89D6-07BF91DBA3DD}" type="pres">
      <dgm:prSet presAssocID="{ECBC76EB-FE6C-4B51-B774-F9A69C3F7690}" presName="rect1" presStyleLbl="bgImgPlace1" presStyleIdx="0" presStyleCnt="4"/>
      <dgm:spPr>
        <a:blipFill rotWithShape="1">
          <a:blip xmlns:r="http://schemas.openxmlformats.org/officeDocument/2006/relationships" r:embed="rId1"/>
          <a:srcRect/>
          <a:stretch>
            <a:fillRect l="-7000" r="-7000"/>
          </a:stretch>
        </a:blipFill>
      </dgm:spPr>
    </dgm:pt>
    <dgm:pt modelId="{FA9AB2BD-9954-4225-81EB-8B921D69C973}" type="pres">
      <dgm:prSet presAssocID="{ECBC76EB-FE6C-4B51-B774-F9A69C3F7690}" presName="rect2" presStyleLbl="node1" presStyleIdx="0" presStyleCnt="4">
        <dgm:presLayoutVars>
          <dgm:bulletEnabled val="1"/>
        </dgm:presLayoutVars>
      </dgm:prSet>
      <dgm:spPr/>
    </dgm:pt>
    <dgm:pt modelId="{4BC93C40-6615-4244-A677-78999B706AE5}" type="pres">
      <dgm:prSet presAssocID="{77FDBB67-7EAB-4C48-A045-C44CE234611C}" presName="sibTrans" presStyleCnt="0"/>
      <dgm:spPr/>
    </dgm:pt>
    <dgm:pt modelId="{36514A94-EA4F-4A5A-B0F1-EF03F27078CF}" type="pres">
      <dgm:prSet presAssocID="{E4572590-918D-45A8-95E1-2FFF4FBF06A9}" presName="composite" presStyleCnt="0"/>
      <dgm:spPr/>
    </dgm:pt>
    <dgm:pt modelId="{A1AF5386-7B77-4028-8058-6D9CAB2B667E}" type="pres">
      <dgm:prSet presAssocID="{E4572590-918D-45A8-95E1-2FFF4FBF06A9}" presName="rect1" presStyleLbl="b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E6DF4271-456D-449A-AD99-A6B5F417447E}" type="pres">
      <dgm:prSet presAssocID="{E4572590-918D-45A8-95E1-2FFF4FBF06A9}" presName="rect2" presStyleLbl="node1" presStyleIdx="1" presStyleCnt="4">
        <dgm:presLayoutVars>
          <dgm:bulletEnabled val="1"/>
        </dgm:presLayoutVars>
      </dgm:prSet>
      <dgm:spPr/>
    </dgm:pt>
    <dgm:pt modelId="{82E44EBC-AD96-4846-9E80-E6E786BBC2F1}" type="pres">
      <dgm:prSet presAssocID="{C6C84B9D-5689-4718-86BF-2A056B04B15B}" presName="sibTrans" presStyleCnt="0"/>
      <dgm:spPr/>
    </dgm:pt>
    <dgm:pt modelId="{F0B160FE-DB88-4408-9839-D1E51CA66BFE}" type="pres">
      <dgm:prSet presAssocID="{0EE9A865-10AD-44C6-AB5B-F145B94193E0}" presName="composite" presStyleCnt="0"/>
      <dgm:spPr/>
    </dgm:pt>
    <dgm:pt modelId="{EEDD2322-8F98-47BA-9468-4EA87C9E90C1}" type="pres">
      <dgm:prSet presAssocID="{0EE9A865-10AD-44C6-AB5B-F145B94193E0}" presName="rect1" presStyleLbl="bgImgPlace1" presStyleIdx="2" presStyleCnt="4"/>
      <dgm:spPr>
        <a:blipFill rotWithShape="1">
          <a:blip xmlns:r="http://schemas.openxmlformats.org/officeDocument/2006/relationships" r:embed="rId3"/>
          <a:srcRect/>
          <a:stretch>
            <a:fillRect l="-35000" r="-35000"/>
          </a:stretch>
        </a:blipFill>
      </dgm:spPr>
    </dgm:pt>
    <dgm:pt modelId="{BF85CEF6-84B0-4BBE-ADB9-3E8B014868E4}" type="pres">
      <dgm:prSet presAssocID="{0EE9A865-10AD-44C6-AB5B-F145B94193E0}" presName="rect2" presStyleLbl="node1" presStyleIdx="2" presStyleCnt="4">
        <dgm:presLayoutVars>
          <dgm:bulletEnabled val="1"/>
        </dgm:presLayoutVars>
      </dgm:prSet>
      <dgm:spPr/>
    </dgm:pt>
    <dgm:pt modelId="{3E52FB05-7465-477C-B408-99E5F82366AE}" type="pres">
      <dgm:prSet presAssocID="{002A92D2-46D2-4D2B-84EB-4F23FD5FF77A}" presName="sibTrans" presStyleCnt="0"/>
      <dgm:spPr/>
    </dgm:pt>
    <dgm:pt modelId="{4214F275-3741-4994-BF5F-1D938E9899B3}" type="pres">
      <dgm:prSet presAssocID="{C557ADEF-49F1-45D9-990F-B6121B071E58}" presName="composite" presStyleCnt="0"/>
      <dgm:spPr/>
    </dgm:pt>
    <dgm:pt modelId="{8FE8C267-4F74-4C16-BEB4-6398AFD397BD}" type="pres">
      <dgm:prSet presAssocID="{C557ADEF-49F1-45D9-990F-B6121B071E58}" presName="rect1"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 modelId="{415554C1-80B2-4131-B7F6-7CFC50D64604}" type="pres">
      <dgm:prSet presAssocID="{C557ADEF-49F1-45D9-990F-B6121B071E58}" presName="rect2" presStyleLbl="node1" presStyleIdx="3" presStyleCnt="4">
        <dgm:presLayoutVars>
          <dgm:bulletEnabled val="1"/>
        </dgm:presLayoutVars>
      </dgm:prSet>
      <dgm:spPr/>
    </dgm:pt>
  </dgm:ptLst>
  <dgm:cxnLst>
    <dgm:cxn modelId="{FA09D30D-8A4D-4AB0-A3EE-416C1A126756}" srcId="{BA293014-08B8-434F-95E9-5CD800D64D76}" destId="{C557ADEF-49F1-45D9-990F-B6121B071E58}" srcOrd="3" destOrd="0" parTransId="{580FFAC8-1BF9-46E6-BEA8-43A2F57C6F5E}" sibTransId="{B9BB53DF-710B-4C71-A25A-90772AE1CCFB}"/>
    <dgm:cxn modelId="{2E05A520-21B4-4D9B-A069-5F46E4CB7E72}" type="presOf" srcId="{BA293014-08B8-434F-95E9-5CD800D64D76}" destId="{59C6E16A-5EC4-4445-B390-330E8B1270BD}" srcOrd="0" destOrd="0" presId="urn:microsoft.com/office/officeart/2008/layout/BendingPictureBlocks"/>
    <dgm:cxn modelId="{1B8DF026-17BC-4AE1-A223-E6190FC5C9DF}" type="presOf" srcId="{E4572590-918D-45A8-95E1-2FFF4FBF06A9}" destId="{E6DF4271-456D-449A-AD99-A6B5F417447E}" srcOrd="0" destOrd="0" presId="urn:microsoft.com/office/officeart/2008/layout/BendingPictureBlocks"/>
    <dgm:cxn modelId="{527F4327-5584-4A7C-AFF7-34C8ED671264}" type="presOf" srcId="{C557ADEF-49F1-45D9-990F-B6121B071E58}" destId="{415554C1-80B2-4131-B7F6-7CFC50D64604}" srcOrd="0" destOrd="0" presId="urn:microsoft.com/office/officeart/2008/layout/BendingPictureBlocks"/>
    <dgm:cxn modelId="{41E37E5C-8B1E-4389-9EB3-82DF4542E10A}" type="presOf" srcId="{ECBC76EB-FE6C-4B51-B774-F9A69C3F7690}" destId="{FA9AB2BD-9954-4225-81EB-8B921D69C973}" srcOrd="0" destOrd="0" presId="urn:microsoft.com/office/officeart/2008/layout/BendingPictureBlocks"/>
    <dgm:cxn modelId="{01A9D443-E607-45C4-BC20-89D359357373}" srcId="{BA293014-08B8-434F-95E9-5CD800D64D76}" destId="{ECBC76EB-FE6C-4B51-B774-F9A69C3F7690}" srcOrd="0" destOrd="0" parTransId="{9B48A534-1485-40BC-8735-594D5EEAC3AD}" sibTransId="{77FDBB67-7EAB-4C48-A045-C44CE234611C}"/>
    <dgm:cxn modelId="{C6706755-20B8-434A-ACF0-F8A6884A99C5}" srcId="{BA293014-08B8-434F-95E9-5CD800D64D76}" destId="{E4572590-918D-45A8-95E1-2FFF4FBF06A9}" srcOrd="1" destOrd="0" parTransId="{F474F23E-268E-4885-A3C7-1677C3192DFB}" sibTransId="{C6C84B9D-5689-4718-86BF-2A056B04B15B}"/>
    <dgm:cxn modelId="{B8542DBC-1D45-4417-B6B5-35A03ED47DFA}" srcId="{BA293014-08B8-434F-95E9-5CD800D64D76}" destId="{0EE9A865-10AD-44C6-AB5B-F145B94193E0}" srcOrd="2" destOrd="0" parTransId="{122DB5B2-8CFD-4C62-BD02-AD2F2883FA61}" sibTransId="{002A92D2-46D2-4D2B-84EB-4F23FD5FF77A}"/>
    <dgm:cxn modelId="{42CD4CCC-BCB4-4121-BA38-79112D66AACA}" type="presOf" srcId="{0EE9A865-10AD-44C6-AB5B-F145B94193E0}" destId="{BF85CEF6-84B0-4BBE-ADB9-3E8B014868E4}" srcOrd="0" destOrd="0" presId="urn:microsoft.com/office/officeart/2008/layout/BendingPictureBlocks"/>
    <dgm:cxn modelId="{1B718A24-441F-410E-8F37-EB959B64A498}" type="presParOf" srcId="{59C6E16A-5EC4-4445-B390-330E8B1270BD}" destId="{6058D339-FE3F-4D63-8963-BBAEF4DA73AE}" srcOrd="0" destOrd="0" presId="urn:microsoft.com/office/officeart/2008/layout/BendingPictureBlocks"/>
    <dgm:cxn modelId="{4707BF34-F541-48F9-9CDB-BA97A68CF3DA}" type="presParOf" srcId="{6058D339-FE3F-4D63-8963-BBAEF4DA73AE}" destId="{4722EDE7-E171-4BB7-89D6-07BF91DBA3DD}" srcOrd="0" destOrd="0" presId="urn:microsoft.com/office/officeart/2008/layout/BendingPictureBlocks"/>
    <dgm:cxn modelId="{B2DE1E4D-26A6-405C-954C-8EF7348C39EB}" type="presParOf" srcId="{6058D339-FE3F-4D63-8963-BBAEF4DA73AE}" destId="{FA9AB2BD-9954-4225-81EB-8B921D69C973}" srcOrd="1" destOrd="0" presId="urn:microsoft.com/office/officeart/2008/layout/BendingPictureBlocks"/>
    <dgm:cxn modelId="{F78EF26B-3F08-49EE-95AB-143898547648}" type="presParOf" srcId="{59C6E16A-5EC4-4445-B390-330E8B1270BD}" destId="{4BC93C40-6615-4244-A677-78999B706AE5}" srcOrd="1" destOrd="0" presId="urn:microsoft.com/office/officeart/2008/layout/BendingPictureBlocks"/>
    <dgm:cxn modelId="{6BE34AA0-B9AC-4CBD-A16C-F5D003727D6D}" type="presParOf" srcId="{59C6E16A-5EC4-4445-B390-330E8B1270BD}" destId="{36514A94-EA4F-4A5A-B0F1-EF03F27078CF}" srcOrd="2" destOrd="0" presId="urn:microsoft.com/office/officeart/2008/layout/BendingPictureBlocks"/>
    <dgm:cxn modelId="{B78FB952-3F58-42EE-BE0C-03B7E5D0C23E}" type="presParOf" srcId="{36514A94-EA4F-4A5A-B0F1-EF03F27078CF}" destId="{A1AF5386-7B77-4028-8058-6D9CAB2B667E}" srcOrd="0" destOrd="0" presId="urn:microsoft.com/office/officeart/2008/layout/BendingPictureBlocks"/>
    <dgm:cxn modelId="{D52AE866-8E04-4990-8BB3-BC3ABF22F8E8}" type="presParOf" srcId="{36514A94-EA4F-4A5A-B0F1-EF03F27078CF}" destId="{E6DF4271-456D-449A-AD99-A6B5F417447E}" srcOrd="1" destOrd="0" presId="urn:microsoft.com/office/officeart/2008/layout/BendingPictureBlocks"/>
    <dgm:cxn modelId="{57E6C7BB-883B-4DD6-BA53-32ED6B0672A7}" type="presParOf" srcId="{59C6E16A-5EC4-4445-B390-330E8B1270BD}" destId="{82E44EBC-AD96-4846-9E80-E6E786BBC2F1}" srcOrd="3" destOrd="0" presId="urn:microsoft.com/office/officeart/2008/layout/BendingPictureBlocks"/>
    <dgm:cxn modelId="{927AA19B-0026-4AED-8E09-7E708F1B4851}" type="presParOf" srcId="{59C6E16A-5EC4-4445-B390-330E8B1270BD}" destId="{F0B160FE-DB88-4408-9839-D1E51CA66BFE}" srcOrd="4" destOrd="0" presId="urn:microsoft.com/office/officeart/2008/layout/BendingPictureBlocks"/>
    <dgm:cxn modelId="{712BE5AC-0446-4963-8D92-E8F9D9E0AED0}" type="presParOf" srcId="{F0B160FE-DB88-4408-9839-D1E51CA66BFE}" destId="{EEDD2322-8F98-47BA-9468-4EA87C9E90C1}" srcOrd="0" destOrd="0" presId="urn:microsoft.com/office/officeart/2008/layout/BendingPictureBlocks"/>
    <dgm:cxn modelId="{09C4F9F0-D921-40C8-B401-9DF9C49FDA65}" type="presParOf" srcId="{F0B160FE-DB88-4408-9839-D1E51CA66BFE}" destId="{BF85CEF6-84B0-4BBE-ADB9-3E8B014868E4}" srcOrd="1" destOrd="0" presId="urn:microsoft.com/office/officeart/2008/layout/BendingPictureBlocks"/>
    <dgm:cxn modelId="{89ADB58E-E2AD-43A0-8A79-6E6D8A8DD32C}" type="presParOf" srcId="{59C6E16A-5EC4-4445-B390-330E8B1270BD}" destId="{3E52FB05-7465-477C-B408-99E5F82366AE}" srcOrd="5" destOrd="0" presId="urn:microsoft.com/office/officeart/2008/layout/BendingPictureBlocks"/>
    <dgm:cxn modelId="{A6FBFFC8-D25D-41A2-8873-209A3E7C8BE3}" type="presParOf" srcId="{59C6E16A-5EC4-4445-B390-330E8B1270BD}" destId="{4214F275-3741-4994-BF5F-1D938E9899B3}" srcOrd="6" destOrd="0" presId="urn:microsoft.com/office/officeart/2008/layout/BendingPictureBlocks"/>
    <dgm:cxn modelId="{42E308EC-E510-461B-A5A8-635E50DA8EB4}" type="presParOf" srcId="{4214F275-3741-4994-BF5F-1D938E9899B3}" destId="{8FE8C267-4F74-4C16-BEB4-6398AFD397BD}" srcOrd="0" destOrd="0" presId="urn:microsoft.com/office/officeart/2008/layout/BendingPictureBlocks"/>
    <dgm:cxn modelId="{5138873B-96B4-499A-BDB8-F8BD15D0D69F}" type="presParOf" srcId="{4214F275-3741-4994-BF5F-1D938E9899B3}" destId="{415554C1-80B2-4131-B7F6-7CFC50D64604}"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334C5-218A-4E95-94E2-F6CD936C66AF}"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s-PE"/>
        </a:p>
      </dgm:t>
    </dgm:pt>
    <dgm:pt modelId="{61845369-B845-4ABE-8BDC-F1E6D282DE24}">
      <dgm:prSet phldrT="[Texto]" custT="1"/>
      <dgm:spPr/>
      <dgm:t>
        <a:bodyPr/>
        <a:lstStyle/>
        <a:p>
          <a:r>
            <a:rPr lang="es-PE" sz="2400" dirty="0"/>
            <a:t>Variabilidad del proceso </a:t>
          </a:r>
        </a:p>
      </dgm:t>
    </dgm:pt>
    <dgm:pt modelId="{467F8195-3DF0-4934-B7B7-FD6FD4DD45F0}" type="parTrans" cxnId="{11D91C6B-F082-4D91-9C43-F83E49AB2AD3}">
      <dgm:prSet/>
      <dgm:spPr/>
      <dgm:t>
        <a:bodyPr/>
        <a:lstStyle/>
        <a:p>
          <a:endParaRPr lang="es-PE"/>
        </a:p>
      </dgm:t>
    </dgm:pt>
    <dgm:pt modelId="{E9438006-F56A-4A9A-BFF4-AD9EF2A5EF2C}" type="sibTrans" cxnId="{11D91C6B-F082-4D91-9C43-F83E49AB2AD3}">
      <dgm:prSet/>
      <dgm:spPr/>
      <dgm:t>
        <a:bodyPr/>
        <a:lstStyle/>
        <a:p>
          <a:endParaRPr lang="es-PE"/>
        </a:p>
      </dgm:t>
    </dgm:pt>
    <dgm:pt modelId="{45FE37A8-F5C8-48C1-9F35-1359CB948C0C}">
      <dgm:prSet phldrT="[Texto]" custT="1"/>
      <dgm:spPr/>
      <dgm:t>
        <a:bodyPr/>
        <a:lstStyle/>
        <a:p>
          <a:endParaRPr lang="es-PE" sz="2400" b="1" dirty="0"/>
        </a:p>
      </dgm:t>
    </dgm:pt>
    <dgm:pt modelId="{21D35BE4-D5C6-4DE5-A1E5-ADCD8FF35F87}" type="sibTrans" cxnId="{60A14CEA-1AEF-4F0F-B2F8-EA626D7DDF39}">
      <dgm:prSet/>
      <dgm:spPr/>
      <dgm:t>
        <a:bodyPr/>
        <a:lstStyle/>
        <a:p>
          <a:endParaRPr lang="es-PE"/>
        </a:p>
      </dgm:t>
    </dgm:pt>
    <dgm:pt modelId="{31BDE2D9-FF24-41E9-95AD-A62E6C955BF3}" type="parTrans" cxnId="{60A14CEA-1AEF-4F0F-B2F8-EA626D7DDF39}">
      <dgm:prSet/>
      <dgm:spPr/>
      <dgm:t>
        <a:bodyPr/>
        <a:lstStyle/>
        <a:p>
          <a:endParaRPr lang="es-PE"/>
        </a:p>
      </dgm:t>
    </dgm:pt>
    <dgm:pt modelId="{E4DA5A74-1F04-4653-BDC6-387F29FFB181}">
      <dgm:prSet phldrT="[Texto]" custT="1"/>
      <dgm:spPr/>
      <dgm:t>
        <a:bodyPr/>
        <a:lstStyle/>
        <a:p>
          <a:endParaRPr lang="es-PE" sz="2400" dirty="0"/>
        </a:p>
        <a:p>
          <a:endParaRPr lang="es-PE" sz="2400" dirty="0"/>
        </a:p>
        <a:p>
          <a:r>
            <a:rPr lang="es-PE" sz="2400" dirty="0"/>
            <a:t>Falta de validación</a:t>
          </a:r>
        </a:p>
        <a:p>
          <a:r>
            <a:rPr lang="es-PE" sz="1800" dirty="0"/>
            <a:t> </a:t>
          </a:r>
        </a:p>
      </dgm:t>
    </dgm:pt>
    <dgm:pt modelId="{4F55C392-63C9-4297-802B-5C1B98DA9876}" type="parTrans" cxnId="{67E9AD77-2D12-4CB7-9325-8F9158DE138F}">
      <dgm:prSet/>
      <dgm:spPr/>
      <dgm:t>
        <a:bodyPr/>
        <a:lstStyle/>
        <a:p>
          <a:endParaRPr lang="es-PE"/>
        </a:p>
      </dgm:t>
    </dgm:pt>
    <dgm:pt modelId="{12049138-D905-4CC2-9898-224476B9D22D}" type="sibTrans" cxnId="{67E9AD77-2D12-4CB7-9325-8F9158DE138F}">
      <dgm:prSet/>
      <dgm:spPr/>
      <dgm:t>
        <a:bodyPr/>
        <a:lstStyle/>
        <a:p>
          <a:endParaRPr lang="es-PE"/>
        </a:p>
      </dgm:t>
    </dgm:pt>
    <dgm:pt modelId="{9E820683-5D61-4EC7-9C0B-8F46A8E77184}">
      <dgm:prSet phldrT="[Texto]" custT="1"/>
      <dgm:spPr/>
      <dgm:t>
        <a:bodyPr/>
        <a:lstStyle/>
        <a:p>
          <a:endParaRPr lang="es-PE" sz="2400" b="1" dirty="0"/>
        </a:p>
      </dgm:t>
    </dgm:pt>
    <dgm:pt modelId="{FB56FB6B-71A9-4EF7-ADB0-C70A57839B24}" type="sibTrans" cxnId="{585660EC-3F39-4274-83CF-72F89420BBB6}">
      <dgm:prSet/>
      <dgm:spPr/>
      <dgm:t>
        <a:bodyPr/>
        <a:lstStyle/>
        <a:p>
          <a:endParaRPr lang="es-PE"/>
        </a:p>
      </dgm:t>
    </dgm:pt>
    <dgm:pt modelId="{D0538386-D774-4056-B1D7-0CA0417FF994}" type="parTrans" cxnId="{585660EC-3F39-4274-83CF-72F89420BBB6}">
      <dgm:prSet/>
      <dgm:spPr/>
      <dgm:t>
        <a:bodyPr/>
        <a:lstStyle/>
        <a:p>
          <a:endParaRPr lang="es-PE"/>
        </a:p>
      </dgm:t>
    </dgm:pt>
    <dgm:pt modelId="{48C269D5-7BF9-41BC-926A-24F7B16609A8}" type="pres">
      <dgm:prSet presAssocID="{074334C5-218A-4E95-94E2-F6CD936C66AF}" presName="Name0" presStyleCnt="0">
        <dgm:presLayoutVars>
          <dgm:chMax/>
          <dgm:chPref/>
          <dgm:dir/>
          <dgm:animLvl val="lvl"/>
        </dgm:presLayoutVars>
      </dgm:prSet>
      <dgm:spPr/>
    </dgm:pt>
    <dgm:pt modelId="{E0F7C788-536B-44A3-BC97-1924CC5F631B}" type="pres">
      <dgm:prSet presAssocID="{45FE37A8-F5C8-48C1-9F35-1359CB948C0C}" presName="composite" presStyleCnt="0"/>
      <dgm:spPr/>
    </dgm:pt>
    <dgm:pt modelId="{243177F2-DFE5-425D-8C37-140316E76A0C}" type="pres">
      <dgm:prSet presAssocID="{45FE37A8-F5C8-48C1-9F35-1359CB948C0C}" presName="ParentAccentShape" presStyleLbl="trBgShp" presStyleIdx="0" presStyleCnt="3"/>
      <dgm:spPr/>
    </dgm:pt>
    <dgm:pt modelId="{74DF5E00-4EB3-4F72-A4F0-6738C8046D80}" type="pres">
      <dgm:prSet presAssocID="{45FE37A8-F5C8-48C1-9F35-1359CB948C0C}" presName="ParentText" presStyleLbl="revTx" presStyleIdx="0" presStyleCnt="4" custLinFactX="8532" custLinFactY="-200000" custLinFactNeighborX="100000" custLinFactNeighborY="-241287">
        <dgm:presLayoutVars>
          <dgm:chMax val="1"/>
          <dgm:chPref val="1"/>
          <dgm:bulletEnabled val="1"/>
        </dgm:presLayoutVars>
      </dgm:prSet>
      <dgm:spPr/>
    </dgm:pt>
    <dgm:pt modelId="{B3B81C24-074B-403B-9097-FA482E1C10A8}" type="pres">
      <dgm:prSet presAssocID="{45FE37A8-F5C8-48C1-9F35-1359CB948C0C}" presName="ChildText" presStyleLbl="revTx" presStyleIdx="1" presStyleCnt="4">
        <dgm:presLayoutVars>
          <dgm:chMax val="0"/>
          <dgm:chPref val="0"/>
        </dgm:presLayoutVars>
      </dgm:prSet>
      <dgm:spPr/>
    </dgm:pt>
    <dgm:pt modelId="{74E9DB62-7658-4EBA-AB8A-4E491180F9AC}" type="pres">
      <dgm:prSet presAssocID="{45FE37A8-F5C8-48C1-9F35-1359CB948C0C}" presName="ChildAccentShape" presStyleLbl="trBgShp" presStyleIdx="0" presStyleCnt="3"/>
      <dgm:spPr/>
    </dgm:pt>
    <dgm:pt modelId="{A985FEC7-F787-405F-B01F-A82DD337D320}" type="pres">
      <dgm:prSet presAssocID="{45FE37A8-F5C8-48C1-9F35-1359CB948C0C}" presName="Image" presStyleLbl="align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110C512-DA0E-477E-88B0-BB211ACE9E17}" type="pres">
      <dgm:prSet presAssocID="{21D35BE4-D5C6-4DE5-A1E5-ADCD8FF35F87}" presName="sibTrans" presStyleCnt="0"/>
      <dgm:spPr/>
    </dgm:pt>
    <dgm:pt modelId="{B805D22D-6F7E-404D-95CE-C5327A4173F5}" type="pres">
      <dgm:prSet presAssocID="{9E820683-5D61-4EC7-9C0B-8F46A8E77184}" presName="composite" presStyleCnt="0"/>
      <dgm:spPr/>
    </dgm:pt>
    <dgm:pt modelId="{3223A854-06B7-4ABA-8EBB-1C6622997218}" type="pres">
      <dgm:prSet presAssocID="{9E820683-5D61-4EC7-9C0B-8F46A8E77184}" presName="ParentAccentShape" presStyleLbl="trBgShp" presStyleIdx="1" presStyleCnt="3"/>
      <dgm:spPr/>
    </dgm:pt>
    <dgm:pt modelId="{A9B34944-C001-4F2C-990B-CE212EA2269E}" type="pres">
      <dgm:prSet presAssocID="{9E820683-5D61-4EC7-9C0B-8F46A8E77184}" presName="ParentText" presStyleLbl="revTx" presStyleIdx="2" presStyleCnt="4">
        <dgm:presLayoutVars>
          <dgm:chMax val="1"/>
          <dgm:chPref val="1"/>
          <dgm:bulletEnabled val="1"/>
        </dgm:presLayoutVars>
      </dgm:prSet>
      <dgm:spPr/>
    </dgm:pt>
    <dgm:pt modelId="{DE6114C6-0759-45BB-B289-A0C393C2FC31}" type="pres">
      <dgm:prSet presAssocID="{9E820683-5D61-4EC7-9C0B-8F46A8E77184}" presName="ChildText" presStyleLbl="revTx" presStyleIdx="3" presStyleCnt="4" custScaleX="166411" custLinFactNeighborX="93107" custLinFactNeighborY="-79738">
        <dgm:presLayoutVars>
          <dgm:chMax val="0"/>
          <dgm:chPref val="0"/>
        </dgm:presLayoutVars>
      </dgm:prSet>
      <dgm:spPr/>
    </dgm:pt>
    <dgm:pt modelId="{8EC34C40-CF2A-4353-943F-F05E3DD7409C}" type="pres">
      <dgm:prSet presAssocID="{9E820683-5D61-4EC7-9C0B-8F46A8E77184}" presName="ChildAccentShape" presStyleLbl="trBgShp" presStyleIdx="2" presStyleCnt="3"/>
      <dgm:spPr/>
    </dgm:pt>
    <dgm:pt modelId="{AA545279-47A3-4F28-8D8A-14C4E8C7D10D}" type="pres">
      <dgm:prSet presAssocID="{9E820683-5D61-4EC7-9C0B-8F46A8E77184}" presName="Image" presStyleLbl="alignImgPlace1" presStyleIdx="1" presStyleCnt="2"/>
      <dgm:spPr>
        <a:blipFill>
          <a:blip xmlns:r="http://schemas.openxmlformats.org/officeDocument/2006/relationships" r:embed="rId2">
            <a:extLst>
              <a:ext uri="{837473B0-CC2E-450A-ABE3-18F120FF3D39}">
                <a1611:picAttrSrcUrl xmlns:a1611="http://schemas.microsoft.com/office/drawing/2016/11/main" r:id="rId3"/>
              </a:ext>
            </a:extLst>
          </a:blip>
          <a:srcRect/>
          <a:stretch>
            <a:fillRect l="-18000" r="-18000"/>
          </a:stretch>
        </a:blipFill>
      </dgm:spPr>
    </dgm:pt>
  </dgm:ptLst>
  <dgm:cxnLst>
    <dgm:cxn modelId="{CA62C004-6A2D-4727-A50F-4ADEA4485177}" type="presOf" srcId="{E4DA5A74-1F04-4653-BDC6-387F29FFB181}" destId="{DE6114C6-0759-45BB-B289-A0C393C2FC31}" srcOrd="0" destOrd="1" presId="urn:microsoft.com/office/officeart/2009/3/layout/SnapshotPictureList"/>
    <dgm:cxn modelId="{9963FF30-D232-494D-A777-F08095845E53}" type="presOf" srcId="{61845369-B845-4ABE-8BDC-F1E6D282DE24}" destId="{DE6114C6-0759-45BB-B289-A0C393C2FC31}" srcOrd="0" destOrd="0" presId="urn:microsoft.com/office/officeart/2009/3/layout/SnapshotPictureList"/>
    <dgm:cxn modelId="{11D91C6B-F082-4D91-9C43-F83E49AB2AD3}" srcId="{9E820683-5D61-4EC7-9C0B-8F46A8E77184}" destId="{61845369-B845-4ABE-8BDC-F1E6D282DE24}" srcOrd="0" destOrd="0" parTransId="{467F8195-3DF0-4934-B7B7-FD6FD4DD45F0}" sibTransId="{E9438006-F56A-4A9A-BFF4-AD9EF2A5EF2C}"/>
    <dgm:cxn modelId="{8D70FA54-D6DE-4086-A156-87A542DBAC00}" type="presOf" srcId="{9E820683-5D61-4EC7-9C0B-8F46A8E77184}" destId="{A9B34944-C001-4F2C-990B-CE212EA2269E}" srcOrd="0" destOrd="0" presId="urn:microsoft.com/office/officeart/2009/3/layout/SnapshotPictureList"/>
    <dgm:cxn modelId="{67E9AD77-2D12-4CB7-9325-8F9158DE138F}" srcId="{9E820683-5D61-4EC7-9C0B-8F46A8E77184}" destId="{E4DA5A74-1F04-4653-BDC6-387F29FFB181}" srcOrd="1" destOrd="0" parTransId="{4F55C392-63C9-4297-802B-5C1B98DA9876}" sibTransId="{12049138-D905-4CC2-9898-224476B9D22D}"/>
    <dgm:cxn modelId="{83682594-DA98-48D6-8DC4-597928DAE147}" type="presOf" srcId="{074334C5-218A-4E95-94E2-F6CD936C66AF}" destId="{48C269D5-7BF9-41BC-926A-24F7B16609A8}" srcOrd="0" destOrd="0" presId="urn:microsoft.com/office/officeart/2009/3/layout/SnapshotPictureList"/>
    <dgm:cxn modelId="{976131B1-84DD-4E88-8030-2E74530E0473}" type="presOf" srcId="{45FE37A8-F5C8-48C1-9F35-1359CB948C0C}" destId="{74DF5E00-4EB3-4F72-A4F0-6738C8046D80}" srcOrd="0" destOrd="0" presId="urn:microsoft.com/office/officeart/2009/3/layout/SnapshotPictureList"/>
    <dgm:cxn modelId="{60A14CEA-1AEF-4F0F-B2F8-EA626D7DDF39}" srcId="{074334C5-218A-4E95-94E2-F6CD936C66AF}" destId="{45FE37A8-F5C8-48C1-9F35-1359CB948C0C}" srcOrd="0" destOrd="0" parTransId="{31BDE2D9-FF24-41E9-95AD-A62E6C955BF3}" sibTransId="{21D35BE4-D5C6-4DE5-A1E5-ADCD8FF35F87}"/>
    <dgm:cxn modelId="{585660EC-3F39-4274-83CF-72F89420BBB6}" srcId="{074334C5-218A-4E95-94E2-F6CD936C66AF}" destId="{9E820683-5D61-4EC7-9C0B-8F46A8E77184}" srcOrd="1" destOrd="0" parTransId="{D0538386-D774-4056-B1D7-0CA0417FF994}" sibTransId="{FB56FB6B-71A9-4EF7-ADB0-C70A57839B24}"/>
    <dgm:cxn modelId="{D702ACE4-CE3C-4A03-8367-F7B74A56EA04}" type="presParOf" srcId="{48C269D5-7BF9-41BC-926A-24F7B16609A8}" destId="{E0F7C788-536B-44A3-BC97-1924CC5F631B}" srcOrd="0" destOrd="0" presId="urn:microsoft.com/office/officeart/2009/3/layout/SnapshotPictureList"/>
    <dgm:cxn modelId="{2D6A4E03-6C1E-4828-95FC-BB60918E5D4F}" type="presParOf" srcId="{E0F7C788-536B-44A3-BC97-1924CC5F631B}" destId="{243177F2-DFE5-425D-8C37-140316E76A0C}" srcOrd="0" destOrd="0" presId="urn:microsoft.com/office/officeart/2009/3/layout/SnapshotPictureList"/>
    <dgm:cxn modelId="{125E8D6F-2751-4084-8EEE-E18153B8CD57}" type="presParOf" srcId="{E0F7C788-536B-44A3-BC97-1924CC5F631B}" destId="{74DF5E00-4EB3-4F72-A4F0-6738C8046D80}" srcOrd="1" destOrd="0" presId="urn:microsoft.com/office/officeart/2009/3/layout/SnapshotPictureList"/>
    <dgm:cxn modelId="{B63CA18A-1180-43DC-8383-6CE60D4162F0}" type="presParOf" srcId="{E0F7C788-536B-44A3-BC97-1924CC5F631B}" destId="{B3B81C24-074B-403B-9097-FA482E1C10A8}" srcOrd="2" destOrd="0" presId="urn:microsoft.com/office/officeart/2009/3/layout/SnapshotPictureList"/>
    <dgm:cxn modelId="{562D601A-E443-40BA-A9AC-17B6AF49B9D8}" type="presParOf" srcId="{E0F7C788-536B-44A3-BC97-1924CC5F631B}" destId="{74E9DB62-7658-4EBA-AB8A-4E491180F9AC}" srcOrd="3" destOrd="0" presId="urn:microsoft.com/office/officeart/2009/3/layout/SnapshotPictureList"/>
    <dgm:cxn modelId="{80933EF6-231A-496E-86C2-26B18838C010}" type="presParOf" srcId="{E0F7C788-536B-44A3-BC97-1924CC5F631B}" destId="{A985FEC7-F787-405F-B01F-A82DD337D320}" srcOrd="4" destOrd="0" presId="urn:microsoft.com/office/officeart/2009/3/layout/SnapshotPictureList"/>
    <dgm:cxn modelId="{28A67B14-4D96-4DF7-BBEE-EE671B166876}" type="presParOf" srcId="{48C269D5-7BF9-41BC-926A-24F7B16609A8}" destId="{1110C512-DA0E-477E-88B0-BB211ACE9E17}" srcOrd="1" destOrd="0" presId="urn:microsoft.com/office/officeart/2009/3/layout/SnapshotPictureList"/>
    <dgm:cxn modelId="{FE052B30-0A38-4778-A0AC-AFB105BEB037}" type="presParOf" srcId="{48C269D5-7BF9-41BC-926A-24F7B16609A8}" destId="{B805D22D-6F7E-404D-95CE-C5327A4173F5}" srcOrd="2" destOrd="0" presId="urn:microsoft.com/office/officeart/2009/3/layout/SnapshotPictureList"/>
    <dgm:cxn modelId="{0E700558-4860-447B-B0DB-C4A27A964B38}" type="presParOf" srcId="{B805D22D-6F7E-404D-95CE-C5327A4173F5}" destId="{3223A854-06B7-4ABA-8EBB-1C6622997218}" srcOrd="0" destOrd="0" presId="urn:microsoft.com/office/officeart/2009/3/layout/SnapshotPictureList"/>
    <dgm:cxn modelId="{D67A71D1-5F40-4B6C-A587-5F0ED6735EF7}" type="presParOf" srcId="{B805D22D-6F7E-404D-95CE-C5327A4173F5}" destId="{A9B34944-C001-4F2C-990B-CE212EA2269E}" srcOrd="1" destOrd="0" presId="urn:microsoft.com/office/officeart/2009/3/layout/SnapshotPictureList"/>
    <dgm:cxn modelId="{F669E819-E800-4441-80FF-5485D77CA9AF}" type="presParOf" srcId="{B805D22D-6F7E-404D-95CE-C5327A4173F5}" destId="{DE6114C6-0759-45BB-B289-A0C393C2FC31}" srcOrd="2" destOrd="0" presId="urn:microsoft.com/office/officeart/2009/3/layout/SnapshotPictureList"/>
    <dgm:cxn modelId="{324D103A-0209-43A9-A8EF-9A977A42D65C}" type="presParOf" srcId="{B805D22D-6F7E-404D-95CE-C5327A4173F5}" destId="{8EC34C40-CF2A-4353-943F-F05E3DD7409C}" srcOrd="3" destOrd="0" presId="urn:microsoft.com/office/officeart/2009/3/layout/SnapshotPictureList"/>
    <dgm:cxn modelId="{18E9E1D5-C58F-44F5-ABB8-0073EADE5422}" type="presParOf" srcId="{B805D22D-6F7E-404D-95CE-C5327A4173F5}" destId="{AA545279-47A3-4F28-8D8A-14C4E8C7D10D}"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2EDE7-E171-4BB7-89D6-07BF91DBA3DD}">
      <dsp:nvSpPr>
        <dsp:cNvPr id="0" name=""/>
        <dsp:cNvSpPr/>
      </dsp:nvSpPr>
      <dsp:spPr>
        <a:xfrm>
          <a:off x="1325561" y="264272"/>
          <a:ext cx="2517355" cy="2117275"/>
        </a:xfrm>
        <a:prstGeom prst="rect">
          <a:avLst/>
        </a:prstGeom>
        <a:blipFill rotWithShape="1">
          <a:blip xmlns:r="http://schemas.openxmlformats.org/officeDocument/2006/relationships" r:embed="rId1"/>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9AB2BD-9954-4225-81EB-8B921D69C973}">
      <dsp:nvSpPr>
        <dsp:cNvPr id="0" name=""/>
        <dsp:cNvSpPr/>
      </dsp:nvSpPr>
      <dsp:spPr>
        <a:xfrm>
          <a:off x="387756" y="1154337"/>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kern="1200" dirty="0" err="1"/>
            <a:t>Recontaminacion</a:t>
          </a:r>
          <a:r>
            <a:rPr lang="es-PE" sz="1400" kern="1200" dirty="0"/>
            <a:t> del dispositivo medico</a:t>
          </a:r>
        </a:p>
      </dsp:txBody>
      <dsp:txXfrm>
        <a:off x="387756" y="1154337"/>
        <a:ext cx="1364316" cy="1364316"/>
      </dsp:txXfrm>
    </dsp:sp>
    <dsp:sp modelId="{A1AF5386-7B77-4028-8058-6D9CAB2B667E}">
      <dsp:nvSpPr>
        <dsp:cNvPr id="0" name=""/>
        <dsp:cNvSpPr/>
      </dsp:nvSpPr>
      <dsp:spPr>
        <a:xfrm>
          <a:off x="5222888" y="264272"/>
          <a:ext cx="2517355" cy="211727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F4271-456D-449A-AD99-A6B5F417447E}">
      <dsp:nvSpPr>
        <dsp:cNvPr id="0" name=""/>
        <dsp:cNvSpPr/>
      </dsp:nvSpPr>
      <dsp:spPr>
        <a:xfrm>
          <a:off x="4285083" y="1154337"/>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kern="1200" dirty="0"/>
            <a:t>Esterilización</a:t>
          </a:r>
        </a:p>
      </dsp:txBody>
      <dsp:txXfrm>
        <a:off x="4285083" y="1154337"/>
        <a:ext cx="1364316" cy="1364316"/>
      </dsp:txXfrm>
    </dsp:sp>
    <dsp:sp modelId="{EEDD2322-8F98-47BA-9468-4EA87C9E90C1}">
      <dsp:nvSpPr>
        <dsp:cNvPr id="0" name=""/>
        <dsp:cNvSpPr/>
      </dsp:nvSpPr>
      <dsp:spPr>
        <a:xfrm>
          <a:off x="1325561" y="2900013"/>
          <a:ext cx="2517355" cy="2117275"/>
        </a:xfrm>
        <a:prstGeom prst="rect">
          <a:avLst/>
        </a:prstGeom>
        <a:blipFill rotWithShape="1">
          <a:blip xmlns:r="http://schemas.openxmlformats.org/officeDocument/2006/relationships" r:embed="rId3"/>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5CEF6-84B0-4BBE-ADB9-3E8B014868E4}">
      <dsp:nvSpPr>
        <dsp:cNvPr id="0" name=""/>
        <dsp:cNvSpPr/>
      </dsp:nvSpPr>
      <dsp:spPr>
        <a:xfrm>
          <a:off x="387756" y="3790078"/>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kern="1200" dirty="0"/>
            <a:t>Material y equipo</a:t>
          </a:r>
        </a:p>
      </dsp:txBody>
      <dsp:txXfrm>
        <a:off x="387756" y="3790078"/>
        <a:ext cx="1364316" cy="1364316"/>
      </dsp:txXfrm>
    </dsp:sp>
    <dsp:sp modelId="{8FE8C267-4F74-4C16-BEB4-6398AFD397BD}">
      <dsp:nvSpPr>
        <dsp:cNvPr id="0" name=""/>
        <dsp:cNvSpPr/>
      </dsp:nvSpPr>
      <dsp:spPr>
        <a:xfrm>
          <a:off x="5222888" y="2900013"/>
          <a:ext cx="2517355" cy="211727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554C1-80B2-4131-B7F6-7CFC50D64604}">
      <dsp:nvSpPr>
        <dsp:cNvPr id="0" name=""/>
        <dsp:cNvSpPr/>
      </dsp:nvSpPr>
      <dsp:spPr>
        <a:xfrm>
          <a:off x="4285083" y="3790078"/>
          <a:ext cx="1364316" cy="13643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E" sz="1400" kern="1200" dirty="0"/>
            <a:t>Seguridad del paciente</a:t>
          </a:r>
        </a:p>
      </dsp:txBody>
      <dsp:txXfrm>
        <a:off x="4285083" y="3790078"/>
        <a:ext cx="1364316" cy="1364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34C40-CF2A-4353-943F-F05E3DD7409C}">
      <dsp:nvSpPr>
        <dsp:cNvPr id="0" name=""/>
        <dsp:cNvSpPr/>
      </dsp:nvSpPr>
      <dsp:spPr>
        <a:xfrm>
          <a:off x="6397679" y="3152255"/>
          <a:ext cx="122415" cy="226564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3A854-06B7-4ABA-8EBB-1C6622997218}">
      <dsp:nvSpPr>
        <dsp:cNvPr id="0" name=""/>
        <dsp:cNvSpPr/>
      </dsp:nvSpPr>
      <dsp:spPr>
        <a:xfrm>
          <a:off x="1499009" y="3152255"/>
          <a:ext cx="3183826" cy="226564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3177F2-DFE5-425D-8C37-140316E76A0C}">
      <dsp:nvSpPr>
        <dsp:cNvPr id="0" name=""/>
        <dsp:cNvSpPr/>
      </dsp:nvSpPr>
      <dsp:spPr>
        <a:xfrm>
          <a:off x="1614665" y="272236"/>
          <a:ext cx="3183826" cy="226564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5FEC7-F787-405F-B01F-A82DD337D320}">
      <dsp:nvSpPr>
        <dsp:cNvPr id="0" name=""/>
        <dsp:cNvSpPr/>
      </dsp:nvSpPr>
      <dsp:spPr>
        <a:xfrm>
          <a:off x="1492249" y="765"/>
          <a:ext cx="3061411" cy="214310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F5E00-4EB3-4F72-A4F0-6738C8046D80}">
      <dsp:nvSpPr>
        <dsp:cNvPr id="0" name=""/>
        <dsp:cNvSpPr/>
      </dsp:nvSpPr>
      <dsp:spPr>
        <a:xfrm>
          <a:off x="4926656" y="957856"/>
          <a:ext cx="2936938" cy="26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a:lnSpc>
              <a:spcPct val="90000"/>
            </a:lnSpc>
            <a:spcBef>
              <a:spcPct val="0"/>
            </a:spcBef>
            <a:spcAft>
              <a:spcPct val="35000"/>
            </a:spcAft>
            <a:buNone/>
          </a:pPr>
          <a:endParaRPr lang="es-PE" sz="2400" b="1" kern="1200" dirty="0"/>
        </a:p>
      </dsp:txBody>
      <dsp:txXfrm>
        <a:off x="4926656" y="957856"/>
        <a:ext cx="2936938" cy="268934"/>
      </dsp:txXfrm>
    </dsp:sp>
    <dsp:sp modelId="{B3B81C24-074B-403B-9097-FA482E1C10A8}">
      <dsp:nvSpPr>
        <dsp:cNvPr id="0" name=""/>
        <dsp:cNvSpPr/>
      </dsp:nvSpPr>
      <dsp:spPr>
        <a:xfrm>
          <a:off x="4928108" y="272236"/>
          <a:ext cx="1455610" cy="2265646"/>
        </a:xfrm>
        <a:prstGeom prst="rect">
          <a:avLst/>
        </a:prstGeom>
        <a:noFill/>
        <a:ln>
          <a:noFill/>
        </a:ln>
        <a:effectLst/>
      </dsp:spPr>
      <dsp:style>
        <a:lnRef idx="0">
          <a:scrgbClr r="0" g="0" b="0"/>
        </a:lnRef>
        <a:fillRef idx="0">
          <a:scrgbClr r="0" g="0" b="0"/>
        </a:fillRef>
        <a:effectRef idx="0">
          <a:scrgbClr r="0" g="0" b="0"/>
        </a:effectRef>
        <a:fontRef idx="minor"/>
      </dsp:style>
    </dsp:sp>
    <dsp:sp modelId="{AA545279-47A3-4F28-8D8A-14C4E8C7D10D}">
      <dsp:nvSpPr>
        <dsp:cNvPr id="0" name=""/>
        <dsp:cNvSpPr/>
      </dsp:nvSpPr>
      <dsp:spPr>
        <a:xfrm>
          <a:off x="1376594" y="2880783"/>
          <a:ext cx="3061411" cy="2143103"/>
        </a:xfrm>
        <a:prstGeom prst="rect">
          <a:avLst/>
        </a:prstGeom>
        <a:blipFill>
          <a:blip xmlns:r="http://schemas.openxmlformats.org/officeDocument/2006/relationships" r:embed="rId2">
            <a:extLst>
              <a:ext uri="{837473B0-CC2E-450A-ABE3-18F120FF3D39}">
                <a1611:picAttrSrcUrl xmlns:a1611="http://schemas.microsoft.com/office/drawing/2016/11/main" r:id="rId3"/>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34944-C001-4F2C-990B-CE212EA2269E}">
      <dsp:nvSpPr>
        <dsp:cNvPr id="0" name=""/>
        <dsp:cNvSpPr/>
      </dsp:nvSpPr>
      <dsp:spPr>
        <a:xfrm>
          <a:off x="1623482" y="5024648"/>
          <a:ext cx="2936938" cy="26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91440" rIns="243840" bIns="91440" numCol="1" spcCol="1270" anchor="ctr" anchorCtr="0">
          <a:noAutofit/>
        </a:bodyPr>
        <a:lstStyle/>
        <a:p>
          <a:pPr marL="0" lvl="0" indent="0" algn="l" defTabSz="1066800">
            <a:lnSpc>
              <a:spcPct val="90000"/>
            </a:lnSpc>
            <a:spcBef>
              <a:spcPct val="0"/>
            </a:spcBef>
            <a:spcAft>
              <a:spcPct val="35000"/>
            </a:spcAft>
            <a:buNone/>
          </a:pPr>
          <a:endParaRPr lang="es-PE" sz="2400" b="1" kern="1200" dirty="0"/>
        </a:p>
      </dsp:txBody>
      <dsp:txXfrm>
        <a:off x="1623482" y="5024648"/>
        <a:ext cx="2936938" cy="268934"/>
      </dsp:txXfrm>
    </dsp:sp>
    <dsp:sp modelId="{DE6114C6-0759-45BB-B289-A0C393C2FC31}">
      <dsp:nvSpPr>
        <dsp:cNvPr id="0" name=""/>
        <dsp:cNvSpPr/>
      </dsp:nvSpPr>
      <dsp:spPr>
        <a:xfrm>
          <a:off x="5684384" y="1345673"/>
          <a:ext cx="2422295" cy="2265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s-PE" sz="2400" kern="1200" dirty="0"/>
            <a:t>Variabilidad del proceso </a:t>
          </a:r>
        </a:p>
        <a:p>
          <a:pPr marL="0" lvl="0" indent="0" algn="l" defTabSz="1066800">
            <a:lnSpc>
              <a:spcPct val="90000"/>
            </a:lnSpc>
            <a:spcBef>
              <a:spcPct val="0"/>
            </a:spcBef>
            <a:spcAft>
              <a:spcPct val="35000"/>
            </a:spcAft>
            <a:buNone/>
          </a:pPr>
          <a:endParaRPr lang="es-PE" sz="2400" kern="1200" dirty="0"/>
        </a:p>
        <a:p>
          <a:pPr marL="0" lvl="0" indent="0" algn="l" defTabSz="1066800">
            <a:lnSpc>
              <a:spcPct val="90000"/>
            </a:lnSpc>
            <a:spcBef>
              <a:spcPct val="0"/>
            </a:spcBef>
            <a:spcAft>
              <a:spcPct val="35000"/>
            </a:spcAft>
            <a:buNone/>
          </a:pPr>
          <a:endParaRPr lang="es-PE" sz="2400" kern="1200" dirty="0"/>
        </a:p>
        <a:p>
          <a:pPr marL="0" lvl="0" indent="0" algn="l" defTabSz="1066800">
            <a:lnSpc>
              <a:spcPct val="90000"/>
            </a:lnSpc>
            <a:spcBef>
              <a:spcPct val="0"/>
            </a:spcBef>
            <a:spcAft>
              <a:spcPct val="35000"/>
            </a:spcAft>
            <a:buNone/>
          </a:pPr>
          <a:r>
            <a:rPr lang="es-PE" sz="2400" kern="1200" dirty="0"/>
            <a:t>Falta de validación</a:t>
          </a:r>
        </a:p>
        <a:p>
          <a:pPr marL="0" lvl="0" indent="0" algn="l" defTabSz="1066800">
            <a:lnSpc>
              <a:spcPct val="90000"/>
            </a:lnSpc>
            <a:spcBef>
              <a:spcPct val="0"/>
            </a:spcBef>
            <a:spcAft>
              <a:spcPct val="35000"/>
            </a:spcAft>
            <a:buNone/>
          </a:pPr>
          <a:r>
            <a:rPr lang="es-PE" sz="1800" kern="1200" dirty="0"/>
            <a:t> </a:t>
          </a:r>
        </a:p>
      </dsp:txBody>
      <dsp:txXfrm>
        <a:off x="5684384" y="1345673"/>
        <a:ext cx="2422295" cy="2265646"/>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5633D71-B906-4B65-AA3D-25A1CCE7C2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819B743-AE74-4CD4-B7AE-E2E1366EA3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A2BBD-BAFA-459B-9A0B-EA5C7AE6187B}" type="datetimeFigureOut">
              <a:rPr lang="es-ES" smtClean="0"/>
              <a:t>16/08/2025</a:t>
            </a:fld>
            <a:endParaRPr lang="es-ES"/>
          </a:p>
        </p:txBody>
      </p:sp>
      <p:sp>
        <p:nvSpPr>
          <p:cNvPr id="4" name="Marcador de pie de página 3">
            <a:extLst>
              <a:ext uri="{FF2B5EF4-FFF2-40B4-BE49-F238E27FC236}">
                <a16:creationId xmlns:a16="http://schemas.microsoft.com/office/drawing/2014/main" id="{99447B06-CCD4-45DC-B59C-2ABDA64D3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BE941BC4-F2C2-495F-90A8-CE55F859B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3EDACA-1D4D-4342-B8C3-4EFED51A39B8}" type="slidenum">
              <a:rPr lang="es-ES" smtClean="0"/>
              <a:t>‹Nº›</a:t>
            </a:fld>
            <a:endParaRPr lang="es-ES"/>
          </a:p>
        </p:txBody>
      </p:sp>
    </p:spTree>
    <p:extLst>
      <p:ext uri="{BB962C8B-B14F-4D97-AF65-F5344CB8AC3E}">
        <p14:creationId xmlns:p14="http://schemas.microsoft.com/office/powerpoint/2010/main" val="323981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9C808-C3CE-4F4E-8480-87868AC4983A}" type="datetimeFigureOut">
              <a:rPr lang="es-PE" smtClean="0"/>
              <a:t>16/08/2025</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7D2D0-9724-48FF-BBAA-427355738459}" type="slidenum">
              <a:rPr lang="es-PE" smtClean="0"/>
              <a:t>‹Nº›</a:t>
            </a:fld>
            <a:endParaRPr lang="es-PE"/>
          </a:p>
        </p:txBody>
      </p:sp>
    </p:spTree>
    <p:extLst>
      <p:ext uri="{BB962C8B-B14F-4D97-AF65-F5344CB8AC3E}">
        <p14:creationId xmlns:p14="http://schemas.microsoft.com/office/powerpoint/2010/main" val="423960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0E47D2D0-9724-48FF-BBAA-427355738459}" type="slidenum">
              <a:rPr lang="es-PE" smtClean="0"/>
              <a:t>1</a:t>
            </a:fld>
            <a:endParaRPr lang="es-PE"/>
          </a:p>
        </p:txBody>
      </p:sp>
    </p:spTree>
    <p:extLst>
      <p:ext uri="{BB962C8B-B14F-4D97-AF65-F5344CB8AC3E}">
        <p14:creationId xmlns:p14="http://schemas.microsoft.com/office/powerpoint/2010/main" val="223699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E47D2D0-9724-48FF-BBAA-427355738459}" type="slidenum">
              <a:rPr lang="es-PE" smtClean="0"/>
              <a:t>5</a:t>
            </a:fld>
            <a:endParaRPr lang="es-PE"/>
          </a:p>
        </p:txBody>
      </p:sp>
    </p:spTree>
    <p:extLst>
      <p:ext uri="{BB962C8B-B14F-4D97-AF65-F5344CB8AC3E}">
        <p14:creationId xmlns:p14="http://schemas.microsoft.com/office/powerpoint/2010/main" val="91745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0E47D2D0-9724-48FF-BBAA-427355738459}" type="slidenum">
              <a:rPr lang="es-PE" smtClean="0"/>
              <a:t>12</a:t>
            </a:fld>
            <a:endParaRPr lang="es-PE"/>
          </a:p>
        </p:txBody>
      </p:sp>
    </p:spTree>
    <p:extLst>
      <p:ext uri="{BB962C8B-B14F-4D97-AF65-F5344CB8AC3E}">
        <p14:creationId xmlns:p14="http://schemas.microsoft.com/office/powerpoint/2010/main" val="211971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AAB43F95-E956-475E-A444-82D2AD998565}"/>
              </a:ext>
            </a:extLst>
          </p:cNvPr>
          <p:cNvSpPr/>
          <p:nvPr userDrawn="1"/>
        </p:nvSpPr>
        <p:spPr>
          <a:xfrm>
            <a:off x="6311900" y="3084286"/>
            <a:ext cx="5880100" cy="3773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esquinas redondeadas 6">
            <a:extLst>
              <a:ext uri="{FF2B5EF4-FFF2-40B4-BE49-F238E27FC236}">
                <a16:creationId xmlns:a16="http://schemas.microsoft.com/office/drawing/2014/main" id="{FF7CC072-295B-49D4-9B93-7661CE83A0AA}"/>
              </a:ext>
            </a:extLst>
          </p:cNvPr>
          <p:cNvSpPr/>
          <p:nvPr userDrawn="1"/>
        </p:nvSpPr>
        <p:spPr>
          <a:xfrm>
            <a:off x="8256247" y="0"/>
            <a:ext cx="2272807" cy="2339163"/>
          </a:xfrm>
          <a:custGeom>
            <a:avLst/>
            <a:gdLst>
              <a:gd name="connsiteX0" fmla="*/ 0 w 2272807"/>
              <a:gd name="connsiteY0" fmla="*/ 125232 h 2498651"/>
              <a:gd name="connsiteX1" fmla="*/ 125232 w 2272807"/>
              <a:gd name="connsiteY1" fmla="*/ 0 h 2498651"/>
              <a:gd name="connsiteX2" fmla="*/ 2147575 w 2272807"/>
              <a:gd name="connsiteY2" fmla="*/ 0 h 2498651"/>
              <a:gd name="connsiteX3" fmla="*/ 2272807 w 2272807"/>
              <a:gd name="connsiteY3" fmla="*/ 125232 h 2498651"/>
              <a:gd name="connsiteX4" fmla="*/ 2272807 w 2272807"/>
              <a:gd name="connsiteY4" fmla="*/ 2373419 h 2498651"/>
              <a:gd name="connsiteX5" fmla="*/ 2147575 w 2272807"/>
              <a:gd name="connsiteY5" fmla="*/ 2498651 h 2498651"/>
              <a:gd name="connsiteX6" fmla="*/ 125232 w 2272807"/>
              <a:gd name="connsiteY6" fmla="*/ 2498651 h 2498651"/>
              <a:gd name="connsiteX7" fmla="*/ 0 w 2272807"/>
              <a:gd name="connsiteY7" fmla="*/ 2373419 h 2498651"/>
              <a:gd name="connsiteX8" fmla="*/ 0 w 2272807"/>
              <a:gd name="connsiteY8" fmla="*/ 125232 h 2498651"/>
              <a:gd name="connsiteX0" fmla="*/ 0 w 2272807"/>
              <a:gd name="connsiteY0" fmla="*/ 125232 h 2498651"/>
              <a:gd name="connsiteX1" fmla="*/ 125232 w 2272807"/>
              <a:gd name="connsiteY1" fmla="*/ 0 h 2498651"/>
              <a:gd name="connsiteX2" fmla="*/ 2033275 w 2272807"/>
              <a:gd name="connsiteY2" fmla="*/ 133350 h 2498651"/>
              <a:gd name="connsiteX3" fmla="*/ 2272807 w 2272807"/>
              <a:gd name="connsiteY3" fmla="*/ 125232 h 2498651"/>
              <a:gd name="connsiteX4" fmla="*/ 2272807 w 2272807"/>
              <a:gd name="connsiteY4" fmla="*/ 2373419 h 2498651"/>
              <a:gd name="connsiteX5" fmla="*/ 2147575 w 2272807"/>
              <a:gd name="connsiteY5" fmla="*/ 2498651 h 2498651"/>
              <a:gd name="connsiteX6" fmla="*/ 125232 w 2272807"/>
              <a:gd name="connsiteY6" fmla="*/ 2498651 h 2498651"/>
              <a:gd name="connsiteX7" fmla="*/ 0 w 2272807"/>
              <a:gd name="connsiteY7" fmla="*/ 2373419 h 2498651"/>
              <a:gd name="connsiteX8" fmla="*/ 0 w 2272807"/>
              <a:gd name="connsiteY8" fmla="*/ 125232 h 2498651"/>
              <a:gd name="connsiteX0" fmla="*/ 0 w 2272807"/>
              <a:gd name="connsiteY0" fmla="*/ 215389 h 2588808"/>
              <a:gd name="connsiteX1" fmla="*/ 125232 w 2272807"/>
              <a:gd name="connsiteY1" fmla="*/ 90157 h 2588808"/>
              <a:gd name="connsiteX2" fmla="*/ 2272807 w 2272807"/>
              <a:gd name="connsiteY2" fmla="*/ 215389 h 2588808"/>
              <a:gd name="connsiteX3" fmla="*/ 2272807 w 2272807"/>
              <a:gd name="connsiteY3" fmla="*/ 2463576 h 2588808"/>
              <a:gd name="connsiteX4" fmla="*/ 2147575 w 2272807"/>
              <a:gd name="connsiteY4" fmla="*/ 2588808 h 2588808"/>
              <a:gd name="connsiteX5" fmla="*/ 125232 w 2272807"/>
              <a:gd name="connsiteY5" fmla="*/ 2588808 h 2588808"/>
              <a:gd name="connsiteX6" fmla="*/ 0 w 2272807"/>
              <a:gd name="connsiteY6" fmla="*/ 2463576 h 2588808"/>
              <a:gd name="connsiteX7" fmla="*/ 0 w 2272807"/>
              <a:gd name="connsiteY7" fmla="*/ 215389 h 2588808"/>
              <a:gd name="connsiteX0" fmla="*/ 0 w 2272807"/>
              <a:gd name="connsiteY0" fmla="*/ 281023 h 2654442"/>
              <a:gd name="connsiteX1" fmla="*/ 2272807 w 2272807"/>
              <a:gd name="connsiteY1" fmla="*/ 281023 h 2654442"/>
              <a:gd name="connsiteX2" fmla="*/ 2272807 w 2272807"/>
              <a:gd name="connsiteY2" fmla="*/ 2529210 h 2654442"/>
              <a:gd name="connsiteX3" fmla="*/ 2147575 w 2272807"/>
              <a:gd name="connsiteY3" fmla="*/ 2654442 h 2654442"/>
              <a:gd name="connsiteX4" fmla="*/ 125232 w 2272807"/>
              <a:gd name="connsiteY4" fmla="*/ 2654442 h 2654442"/>
              <a:gd name="connsiteX5" fmla="*/ 0 w 2272807"/>
              <a:gd name="connsiteY5" fmla="*/ 2529210 h 2654442"/>
              <a:gd name="connsiteX6" fmla="*/ 0 w 2272807"/>
              <a:gd name="connsiteY6" fmla="*/ 281023 h 2654442"/>
              <a:gd name="connsiteX0" fmla="*/ 0 w 2272807"/>
              <a:gd name="connsiteY0" fmla="*/ 166533 h 2539952"/>
              <a:gd name="connsiteX1" fmla="*/ 2272807 w 2272807"/>
              <a:gd name="connsiteY1" fmla="*/ 166533 h 2539952"/>
              <a:gd name="connsiteX2" fmla="*/ 2272807 w 2272807"/>
              <a:gd name="connsiteY2" fmla="*/ 2414720 h 2539952"/>
              <a:gd name="connsiteX3" fmla="*/ 2147575 w 2272807"/>
              <a:gd name="connsiteY3" fmla="*/ 2539952 h 2539952"/>
              <a:gd name="connsiteX4" fmla="*/ 125232 w 2272807"/>
              <a:gd name="connsiteY4" fmla="*/ 2539952 h 2539952"/>
              <a:gd name="connsiteX5" fmla="*/ 0 w 2272807"/>
              <a:gd name="connsiteY5" fmla="*/ 2414720 h 2539952"/>
              <a:gd name="connsiteX6" fmla="*/ 0 w 2272807"/>
              <a:gd name="connsiteY6" fmla="*/ 166533 h 2539952"/>
              <a:gd name="connsiteX0" fmla="*/ 0 w 2272807"/>
              <a:gd name="connsiteY0" fmla="*/ 0 h 2373419"/>
              <a:gd name="connsiteX1" fmla="*/ 2272807 w 2272807"/>
              <a:gd name="connsiteY1" fmla="*/ 0 h 2373419"/>
              <a:gd name="connsiteX2" fmla="*/ 2272807 w 2272807"/>
              <a:gd name="connsiteY2" fmla="*/ 2248187 h 2373419"/>
              <a:gd name="connsiteX3" fmla="*/ 2147575 w 2272807"/>
              <a:gd name="connsiteY3" fmla="*/ 2373419 h 2373419"/>
              <a:gd name="connsiteX4" fmla="*/ 125232 w 2272807"/>
              <a:gd name="connsiteY4" fmla="*/ 2373419 h 2373419"/>
              <a:gd name="connsiteX5" fmla="*/ 0 w 2272807"/>
              <a:gd name="connsiteY5" fmla="*/ 2248187 h 2373419"/>
              <a:gd name="connsiteX6" fmla="*/ 0 w 2272807"/>
              <a:gd name="connsiteY6" fmla="*/ 0 h 237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2807" h="2373419">
                <a:moveTo>
                  <a:pt x="0" y="0"/>
                </a:moveTo>
                <a:lnTo>
                  <a:pt x="2272807" y="0"/>
                </a:lnTo>
                <a:lnTo>
                  <a:pt x="2272807" y="2248187"/>
                </a:lnTo>
                <a:cubicBezTo>
                  <a:pt x="2272807" y="2317351"/>
                  <a:pt x="2216739" y="2373419"/>
                  <a:pt x="2147575" y="2373419"/>
                </a:cubicBezTo>
                <a:lnTo>
                  <a:pt x="125232" y="2373419"/>
                </a:lnTo>
                <a:cubicBezTo>
                  <a:pt x="56068" y="2373419"/>
                  <a:pt x="0" y="2317351"/>
                  <a:pt x="0" y="2248187"/>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 name="Imagen 9">
            <a:extLst>
              <a:ext uri="{FF2B5EF4-FFF2-40B4-BE49-F238E27FC236}">
                <a16:creationId xmlns:a16="http://schemas.microsoft.com/office/drawing/2014/main" id="{C1597A75-0DF4-4B70-B219-9B6076C8AD36}"/>
              </a:ext>
            </a:extLst>
          </p:cNvPr>
          <p:cNvPicPr>
            <a:picLocks noChangeAspect="1"/>
          </p:cNvPicPr>
          <p:nvPr userDrawn="1"/>
        </p:nvPicPr>
        <p:blipFill>
          <a:blip r:embed="rId2"/>
          <a:stretch>
            <a:fillRect/>
          </a:stretch>
        </p:blipFill>
        <p:spPr>
          <a:xfrm>
            <a:off x="8615454" y="364018"/>
            <a:ext cx="1554395" cy="1643219"/>
          </a:xfrm>
          <a:prstGeom prst="rect">
            <a:avLst/>
          </a:prstGeom>
        </p:spPr>
      </p:pic>
      <p:sp>
        <p:nvSpPr>
          <p:cNvPr id="14" name="Rectángulo 13">
            <a:extLst>
              <a:ext uri="{FF2B5EF4-FFF2-40B4-BE49-F238E27FC236}">
                <a16:creationId xmlns:a16="http://schemas.microsoft.com/office/drawing/2014/main" id="{8F21C8AD-1B2B-48F2-BE1D-34D3AB542366}"/>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a:extLst>
              <a:ext uri="{FF2B5EF4-FFF2-40B4-BE49-F238E27FC236}">
                <a16:creationId xmlns:a16="http://schemas.microsoft.com/office/drawing/2014/main" id="{33EFCDD8-F1B9-43D7-BA97-C6D61D325E75}"/>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pic>
        <p:nvPicPr>
          <p:cNvPr id="6" name="Imagen 5">
            <a:extLst>
              <a:ext uri="{FF2B5EF4-FFF2-40B4-BE49-F238E27FC236}">
                <a16:creationId xmlns:a16="http://schemas.microsoft.com/office/drawing/2014/main" id="{96E5E6EB-16B0-4D40-9E9F-FD43A5CE26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0321" r="8253"/>
          <a:stretch/>
        </p:blipFill>
        <p:spPr>
          <a:xfrm>
            <a:off x="0" y="0"/>
            <a:ext cx="6311900" cy="6858000"/>
          </a:xfrm>
          <a:prstGeom prst="rect">
            <a:avLst/>
          </a:prstGeom>
        </p:spPr>
      </p:pic>
    </p:spTree>
    <p:extLst>
      <p:ext uri="{BB962C8B-B14F-4D97-AF65-F5344CB8AC3E}">
        <p14:creationId xmlns:p14="http://schemas.microsoft.com/office/powerpoint/2010/main" val="396910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PLICACION">
    <p:spTree>
      <p:nvGrpSpPr>
        <p:cNvPr id="1" name=""/>
        <p:cNvGrpSpPr/>
        <p:nvPr/>
      </p:nvGrpSpPr>
      <p:grpSpPr>
        <a:xfrm>
          <a:off x="0" y="0"/>
          <a:ext cx="0" cy="0"/>
          <a:chOff x="0" y="0"/>
          <a:chExt cx="0" cy="0"/>
        </a:xfrm>
      </p:grpSpPr>
      <p:sp>
        <p:nvSpPr>
          <p:cNvPr id="8" name="Google Shape;115;p15">
            <a:extLst>
              <a:ext uri="{FF2B5EF4-FFF2-40B4-BE49-F238E27FC236}">
                <a16:creationId xmlns:a16="http://schemas.microsoft.com/office/drawing/2014/main" id="{9CE5A17B-6499-481D-847E-F7B5919EB46E}"/>
              </a:ext>
            </a:extLst>
          </p:cNvPr>
          <p:cNvSpPr txBox="1">
            <a:spLocks noGrp="1"/>
          </p:cNvSpPr>
          <p:nvPr>
            <p:ph type="title" hasCustomPrompt="1"/>
          </p:nvPr>
        </p:nvSpPr>
        <p:spPr>
          <a:xfrm>
            <a:off x="887663" y="136525"/>
            <a:ext cx="6602100" cy="749400"/>
          </a:xfrm>
          <a:prstGeom prst="rect">
            <a:avLst/>
          </a:prstGeom>
        </p:spPr>
        <p:txBody>
          <a:bodyPr spcFirstLastPara="1" wrap="square" lIns="0" tIns="0" rIns="0" bIns="0" anchor="ctr" anchorCtr="0">
            <a:noAutofit/>
          </a:bodyPr>
          <a:lstStyle>
            <a:lvl1pPr>
              <a:defRPr/>
            </a:lvl1pPr>
          </a:lstStyle>
          <a:p>
            <a:pPr marL="0" lvl="0" indent="0" algn="l" rtl="0">
              <a:spcBef>
                <a:spcPts val="0"/>
              </a:spcBef>
              <a:spcAft>
                <a:spcPts val="0"/>
              </a:spcAft>
              <a:buNone/>
            </a:pPr>
            <a:r>
              <a:rPr lang="en" dirty="0"/>
              <a:t>TITULO TITULO TITULO </a:t>
            </a:r>
            <a:endParaRPr dirty="0"/>
          </a:p>
        </p:txBody>
      </p:sp>
      <p:sp>
        <p:nvSpPr>
          <p:cNvPr id="11" name="Google Shape;52;p7">
            <a:extLst>
              <a:ext uri="{FF2B5EF4-FFF2-40B4-BE49-F238E27FC236}">
                <a16:creationId xmlns:a16="http://schemas.microsoft.com/office/drawing/2014/main" id="{8CC6A15B-B23E-4EAD-B6A0-7F478DD67942}"/>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p3">
            <a:extLst>
              <a:ext uri="{FF2B5EF4-FFF2-40B4-BE49-F238E27FC236}">
                <a16:creationId xmlns:a16="http://schemas.microsoft.com/office/drawing/2014/main" id="{DB44C127-888A-4C9A-91E6-AE27D272B5DD}"/>
              </a:ext>
            </a:extLst>
          </p:cNvPr>
          <p:cNvSpPr txBox="1">
            <a:spLocks noGrp="1"/>
          </p:cNvSpPr>
          <p:nvPr>
            <p:ph type="subTitle" idx="1"/>
          </p:nvPr>
        </p:nvSpPr>
        <p:spPr>
          <a:xfrm>
            <a:off x="887663" y="891600"/>
            <a:ext cx="4775400" cy="350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dirty="0"/>
          </a:p>
        </p:txBody>
      </p:sp>
      <p:sp>
        <p:nvSpPr>
          <p:cNvPr id="22" name="Marcador de fecha 21">
            <a:extLst>
              <a:ext uri="{FF2B5EF4-FFF2-40B4-BE49-F238E27FC236}">
                <a16:creationId xmlns:a16="http://schemas.microsoft.com/office/drawing/2014/main" id="{056B4841-C3C9-42B9-9749-4E61470D8837}"/>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23" name="Marcador de pie de página 22">
            <a:extLst>
              <a:ext uri="{FF2B5EF4-FFF2-40B4-BE49-F238E27FC236}">
                <a16:creationId xmlns:a16="http://schemas.microsoft.com/office/drawing/2014/main" id="{CDE30A4E-3558-4A4C-9402-ED2D403671E8}"/>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24" name="Marcador de número de diapositiva 23">
            <a:extLst>
              <a:ext uri="{FF2B5EF4-FFF2-40B4-BE49-F238E27FC236}">
                <a16:creationId xmlns:a16="http://schemas.microsoft.com/office/drawing/2014/main" id="{14E53BDA-8916-4FEB-ACDA-358C2495B916}"/>
              </a:ext>
            </a:extLst>
          </p:cNvPr>
          <p:cNvSpPr>
            <a:spLocks noGrp="1"/>
          </p:cNvSpPr>
          <p:nvPr>
            <p:ph type="sldNum" sz="quarter" idx="12"/>
          </p:nvPr>
        </p:nvSpPr>
        <p:spPr>
          <a:xfrm>
            <a:off x="8610600" y="6356350"/>
            <a:ext cx="2743200" cy="365125"/>
          </a:xfrm>
          <a:prstGeom prst="rect">
            <a:avLst/>
          </a:prstGeom>
        </p:spPr>
        <p:txBody>
          <a:bodyPr/>
          <a:lstStyle/>
          <a:p>
            <a:fld id="{5D8C0F5B-2953-4C16-914C-0EAB1997FDDE}" type="slidenum">
              <a:rPr lang="es-PE" smtClean="0"/>
              <a:t>‹Nº›</a:t>
            </a:fld>
            <a:endParaRPr lang="es-PE"/>
          </a:p>
        </p:txBody>
      </p:sp>
      <p:sp>
        <p:nvSpPr>
          <p:cNvPr id="16" name="Marcador de posición de imagen 7">
            <a:extLst>
              <a:ext uri="{FF2B5EF4-FFF2-40B4-BE49-F238E27FC236}">
                <a16:creationId xmlns:a16="http://schemas.microsoft.com/office/drawing/2014/main" id="{78BECF36-B56D-4F8E-97C4-1C0EBE1202DC}"/>
              </a:ext>
            </a:extLst>
          </p:cNvPr>
          <p:cNvSpPr>
            <a:spLocks noGrp="1"/>
          </p:cNvSpPr>
          <p:nvPr>
            <p:ph type="pic" sz="quarter" idx="13"/>
          </p:nvPr>
        </p:nvSpPr>
        <p:spPr>
          <a:xfrm>
            <a:off x="203199" y="1597600"/>
            <a:ext cx="2248525" cy="1562100"/>
          </a:xfrm>
          <a:prstGeom prst="rect">
            <a:avLst/>
          </a:prstGeom>
        </p:spPr>
        <p:txBody>
          <a:bodyPr/>
          <a:lstStyle/>
          <a:p>
            <a:endParaRPr lang="es-PE" dirty="0"/>
          </a:p>
        </p:txBody>
      </p:sp>
      <p:sp>
        <p:nvSpPr>
          <p:cNvPr id="19" name="Marcador de contenido 14">
            <a:extLst>
              <a:ext uri="{FF2B5EF4-FFF2-40B4-BE49-F238E27FC236}">
                <a16:creationId xmlns:a16="http://schemas.microsoft.com/office/drawing/2014/main" id="{989F5EF7-CFBF-49BA-9577-483EF6C71007}"/>
              </a:ext>
            </a:extLst>
          </p:cNvPr>
          <p:cNvSpPr>
            <a:spLocks noGrp="1"/>
          </p:cNvSpPr>
          <p:nvPr>
            <p:ph sz="quarter" idx="17"/>
          </p:nvPr>
        </p:nvSpPr>
        <p:spPr>
          <a:xfrm>
            <a:off x="2743200" y="1592400"/>
            <a:ext cx="5321508" cy="1562100"/>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2" name="Rectángulo: esquinas diagonales redondeadas 1">
            <a:extLst>
              <a:ext uri="{FF2B5EF4-FFF2-40B4-BE49-F238E27FC236}">
                <a16:creationId xmlns:a16="http://schemas.microsoft.com/office/drawing/2014/main" id="{8773997B-D0AA-4FC7-B7E4-E0841EEDA619}"/>
              </a:ext>
            </a:extLst>
          </p:cNvPr>
          <p:cNvSpPr/>
          <p:nvPr userDrawn="1"/>
        </p:nvSpPr>
        <p:spPr>
          <a:xfrm>
            <a:off x="281880" y="3673475"/>
            <a:ext cx="10430470" cy="2677676"/>
          </a:xfrm>
          <a:prstGeom prst="round2DiagRect">
            <a:avLst/>
          </a:prstGeom>
          <a:solidFill>
            <a:schemeClr val="accent4">
              <a:lumMod val="20000"/>
              <a:lumOff val="80000"/>
            </a:schemeClr>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Rectángulo 28">
            <a:extLst>
              <a:ext uri="{FF2B5EF4-FFF2-40B4-BE49-F238E27FC236}">
                <a16:creationId xmlns:a16="http://schemas.microsoft.com/office/drawing/2014/main" id="{3DCB7E2D-950C-4396-91A7-F5AA6B4AD051}"/>
              </a:ext>
            </a:extLst>
          </p:cNvPr>
          <p:cNvSpPr/>
          <p:nvPr userDrawn="1"/>
        </p:nvSpPr>
        <p:spPr>
          <a:xfrm>
            <a:off x="1371480" y="4724400"/>
            <a:ext cx="9233228" cy="8049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a:extLst>
              <a:ext uri="{FF2B5EF4-FFF2-40B4-BE49-F238E27FC236}">
                <a16:creationId xmlns:a16="http://schemas.microsoft.com/office/drawing/2014/main" id="{B12F1E5C-2EB4-4FD2-9D27-A1E248E0592F}"/>
              </a:ext>
            </a:extLst>
          </p:cNvPr>
          <p:cNvSpPr/>
          <p:nvPr userDrawn="1"/>
        </p:nvSpPr>
        <p:spPr>
          <a:xfrm>
            <a:off x="1371480" y="4224476"/>
            <a:ext cx="2540000" cy="1741924"/>
          </a:xfrm>
          <a:prstGeom prst="rect">
            <a:avLst/>
          </a:prstGeom>
          <a:solidFill>
            <a:srgbClr val="F5B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a:extLst>
              <a:ext uri="{FF2B5EF4-FFF2-40B4-BE49-F238E27FC236}">
                <a16:creationId xmlns:a16="http://schemas.microsoft.com/office/drawing/2014/main" id="{73C8615C-C799-49B5-B96D-D3BFE6EFB674}"/>
              </a:ext>
            </a:extLst>
          </p:cNvPr>
          <p:cNvSpPr/>
          <p:nvPr userDrawn="1"/>
        </p:nvSpPr>
        <p:spPr>
          <a:xfrm>
            <a:off x="4718094" y="4224476"/>
            <a:ext cx="2540000" cy="1741924"/>
          </a:xfrm>
          <a:prstGeom prst="rect">
            <a:avLst/>
          </a:prstGeom>
          <a:solidFill>
            <a:srgbClr val="F5B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Rectángulo 9">
            <a:extLst>
              <a:ext uri="{FF2B5EF4-FFF2-40B4-BE49-F238E27FC236}">
                <a16:creationId xmlns:a16="http://schemas.microsoft.com/office/drawing/2014/main" id="{B836FA71-C1ED-4B57-BB99-6CE852EE55BD}"/>
              </a:ext>
            </a:extLst>
          </p:cNvPr>
          <p:cNvSpPr/>
          <p:nvPr userDrawn="1"/>
        </p:nvSpPr>
        <p:spPr>
          <a:xfrm>
            <a:off x="8064708" y="4224476"/>
            <a:ext cx="2540000" cy="1741924"/>
          </a:xfrm>
          <a:prstGeom prst="rect">
            <a:avLst/>
          </a:prstGeom>
          <a:solidFill>
            <a:srgbClr val="F5B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7454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ON">
    <p:spTree>
      <p:nvGrpSpPr>
        <p:cNvPr id="1" name=""/>
        <p:cNvGrpSpPr/>
        <p:nvPr/>
      </p:nvGrpSpPr>
      <p:grpSpPr>
        <a:xfrm>
          <a:off x="0" y="0"/>
          <a:ext cx="0" cy="0"/>
          <a:chOff x="0" y="0"/>
          <a:chExt cx="0" cy="0"/>
        </a:xfrm>
      </p:grpSpPr>
      <p:sp>
        <p:nvSpPr>
          <p:cNvPr id="8" name="Google Shape;115;p15">
            <a:extLst>
              <a:ext uri="{FF2B5EF4-FFF2-40B4-BE49-F238E27FC236}">
                <a16:creationId xmlns:a16="http://schemas.microsoft.com/office/drawing/2014/main" id="{9CE5A17B-6499-481D-847E-F7B5919EB46E}"/>
              </a:ext>
            </a:extLst>
          </p:cNvPr>
          <p:cNvSpPr txBox="1">
            <a:spLocks noGrp="1"/>
          </p:cNvSpPr>
          <p:nvPr>
            <p:ph type="title" hasCustomPrompt="1"/>
          </p:nvPr>
        </p:nvSpPr>
        <p:spPr>
          <a:xfrm>
            <a:off x="887663" y="136525"/>
            <a:ext cx="6602100" cy="749400"/>
          </a:xfrm>
          <a:prstGeom prst="rect">
            <a:avLst/>
          </a:prstGeom>
        </p:spPr>
        <p:txBody>
          <a:bodyPr spcFirstLastPara="1" wrap="square" lIns="0" tIns="0" rIns="0" bIns="0" anchor="ctr" anchorCtr="0">
            <a:noAutofit/>
          </a:bodyPr>
          <a:lstStyle>
            <a:lvl1pPr>
              <a:defRPr/>
            </a:lvl1pPr>
          </a:lstStyle>
          <a:p>
            <a:pPr marL="0" lvl="0" indent="0" algn="l" rtl="0">
              <a:spcBef>
                <a:spcPts val="0"/>
              </a:spcBef>
              <a:spcAft>
                <a:spcPts val="0"/>
              </a:spcAft>
              <a:buNone/>
            </a:pPr>
            <a:r>
              <a:rPr lang="en" dirty="0"/>
              <a:t>TITULO TITULO TITULO </a:t>
            </a:r>
            <a:endParaRPr dirty="0"/>
          </a:p>
        </p:txBody>
      </p:sp>
      <p:sp>
        <p:nvSpPr>
          <p:cNvPr id="11" name="Google Shape;52;p7">
            <a:extLst>
              <a:ext uri="{FF2B5EF4-FFF2-40B4-BE49-F238E27FC236}">
                <a16:creationId xmlns:a16="http://schemas.microsoft.com/office/drawing/2014/main" id="{8CC6A15B-B23E-4EAD-B6A0-7F478DD67942}"/>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Marcador de fecha 21">
            <a:extLst>
              <a:ext uri="{FF2B5EF4-FFF2-40B4-BE49-F238E27FC236}">
                <a16:creationId xmlns:a16="http://schemas.microsoft.com/office/drawing/2014/main" id="{056B4841-C3C9-42B9-9749-4E61470D8837}"/>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23" name="Marcador de pie de página 22">
            <a:extLst>
              <a:ext uri="{FF2B5EF4-FFF2-40B4-BE49-F238E27FC236}">
                <a16:creationId xmlns:a16="http://schemas.microsoft.com/office/drawing/2014/main" id="{CDE30A4E-3558-4A4C-9402-ED2D403671E8}"/>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24" name="Marcador de número de diapositiva 23">
            <a:extLst>
              <a:ext uri="{FF2B5EF4-FFF2-40B4-BE49-F238E27FC236}">
                <a16:creationId xmlns:a16="http://schemas.microsoft.com/office/drawing/2014/main" id="{14E53BDA-8916-4FEB-ACDA-358C2495B916}"/>
              </a:ext>
            </a:extLst>
          </p:cNvPr>
          <p:cNvSpPr>
            <a:spLocks noGrp="1"/>
          </p:cNvSpPr>
          <p:nvPr>
            <p:ph type="sldNum" sz="quarter" idx="12"/>
          </p:nvPr>
        </p:nvSpPr>
        <p:spPr>
          <a:xfrm>
            <a:off x="8610600" y="6356350"/>
            <a:ext cx="2743200" cy="365125"/>
          </a:xfrm>
          <a:prstGeom prst="rect">
            <a:avLst/>
          </a:prstGeom>
        </p:spPr>
        <p:txBody>
          <a:bodyPr/>
          <a:lstStyle/>
          <a:p>
            <a:fld id="{5D8C0F5B-2953-4C16-914C-0EAB1997FDDE}" type="slidenum">
              <a:rPr lang="es-PE" smtClean="0"/>
              <a:t>‹Nº›</a:t>
            </a:fld>
            <a:endParaRPr lang="es-PE"/>
          </a:p>
        </p:txBody>
      </p:sp>
      <p:sp>
        <p:nvSpPr>
          <p:cNvPr id="25" name="Marcador de contenido 2">
            <a:extLst>
              <a:ext uri="{FF2B5EF4-FFF2-40B4-BE49-F238E27FC236}">
                <a16:creationId xmlns:a16="http://schemas.microsoft.com/office/drawing/2014/main" id="{B13BF38D-4B3B-4C00-8D1C-112D7D13D690}"/>
              </a:ext>
            </a:extLst>
          </p:cNvPr>
          <p:cNvSpPr>
            <a:spLocks noGrp="1"/>
          </p:cNvSpPr>
          <p:nvPr>
            <p:ph sz="half" idx="13"/>
          </p:nvPr>
        </p:nvSpPr>
        <p:spPr>
          <a:xfrm>
            <a:off x="685800" y="1660112"/>
            <a:ext cx="5181600" cy="4351338"/>
          </a:xfrm>
          <a:prstGeom prst="rect">
            <a:avLst/>
          </a:prstGeom>
        </p:spPr>
        <p:txBody>
          <a:bodyPr/>
          <a:lstStyle>
            <a:lvl1pPr>
              <a:defRPr/>
            </a:lvl1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26" name="Marcador de contenido 3">
            <a:extLst>
              <a:ext uri="{FF2B5EF4-FFF2-40B4-BE49-F238E27FC236}">
                <a16:creationId xmlns:a16="http://schemas.microsoft.com/office/drawing/2014/main" id="{DFD4586F-D944-4B46-9DB6-FCC0FE5A7028}"/>
              </a:ext>
            </a:extLst>
          </p:cNvPr>
          <p:cNvSpPr>
            <a:spLocks noGrp="1"/>
          </p:cNvSpPr>
          <p:nvPr>
            <p:ph sz="half" idx="2"/>
          </p:nvPr>
        </p:nvSpPr>
        <p:spPr>
          <a:xfrm>
            <a:off x="6019800" y="1660112"/>
            <a:ext cx="5181600" cy="4351338"/>
          </a:xfrm>
          <a:prstGeom prst="rect">
            <a:avLst/>
          </a:prstGeo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Google Shape;15;p3">
            <a:extLst>
              <a:ext uri="{FF2B5EF4-FFF2-40B4-BE49-F238E27FC236}">
                <a16:creationId xmlns:a16="http://schemas.microsoft.com/office/drawing/2014/main" id="{25C7AA8C-5A74-4975-9E91-7902D4337DD3}"/>
              </a:ext>
            </a:extLst>
          </p:cNvPr>
          <p:cNvSpPr/>
          <p:nvPr userDrawn="1"/>
        </p:nvSpPr>
        <p:spPr>
          <a:xfrm flipH="1">
            <a:off x="-719317" y="3293338"/>
            <a:ext cx="4030426"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Marcador de contenido 29">
            <a:extLst>
              <a:ext uri="{FF2B5EF4-FFF2-40B4-BE49-F238E27FC236}">
                <a16:creationId xmlns:a16="http://schemas.microsoft.com/office/drawing/2014/main" id="{99BAB84F-886B-465F-8466-790C758B95DB}"/>
              </a:ext>
            </a:extLst>
          </p:cNvPr>
          <p:cNvSpPr>
            <a:spLocks noGrp="1"/>
          </p:cNvSpPr>
          <p:nvPr>
            <p:ph sz="quarter" idx="14" hasCustomPrompt="1"/>
          </p:nvPr>
        </p:nvSpPr>
        <p:spPr>
          <a:xfrm>
            <a:off x="1196559" y="1244187"/>
            <a:ext cx="4178300" cy="415925"/>
          </a:xfrm>
          <a:prstGeom prst="rect">
            <a:avLst/>
          </a:prstGeom>
        </p:spPr>
        <p:txBody>
          <a:bodyPr>
            <a:noAutofit/>
          </a:bodyPr>
          <a:lstStyle>
            <a:lvl1pPr marL="0" indent="0">
              <a:buNone/>
              <a:defRPr sz="2200">
                <a:solidFill>
                  <a:schemeClr val="bg2">
                    <a:lumMod val="50000"/>
                  </a:schemeClr>
                </a:solidFill>
              </a:defRPr>
            </a:lvl1pPr>
          </a:lstStyle>
          <a:p>
            <a:pPr lvl="0"/>
            <a:r>
              <a:rPr lang="es-PE" dirty="0"/>
              <a:t>SUBTITULO </a:t>
            </a:r>
            <a:r>
              <a:rPr lang="es-PE" dirty="0" err="1"/>
              <a:t>SUBTITULO</a:t>
            </a:r>
            <a:r>
              <a:rPr lang="es-PE" dirty="0"/>
              <a:t> </a:t>
            </a:r>
            <a:r>
              <a:rPr lang="es-PE" dirty="0" err="1"/>
              <a:t>SUBTITULO</a:t>
            </a:r>
            <a:endParaRPr lang="es-PE" dirty="0"/>
          </a:p>
        </p:txBody>
      </p:sp>
      <p:sp>
        <p:nvSpPr>
          <p:cNvPr id="33" name="Marcador de contenido 29">
            <a:extLst>
              <a:ext uri="{FF2B5EF4-FFF2-40B4-BE49-F238E27FC236}">
                <a16:creationId xmlns:a16="http://schemas.microsoft.com/office/drawing/2014/main" id="{08FCCD46-FA89-43A5-868F-1458A291F245}"/>
              </a:ext>
            </a:extLst>
          </p:cNvPr>
          <p:cNvSpPr>
            <a:spLocks noGrp="1"/>
          </p:cNvSpPr>
          <p:nvPr>
            <p:ph sz="quarter" idx="15" hasCustomPrompt="1"/>
          </p:nvPr>
        </p:nvSpPr>
        <p:spPr>
          <a:xfrm>
            <a:off x="6514484" y="1258511"/>
            <a:ext cx="4178300" cy="415925"/>
          </a:xfrm>
          <a:prstGeom prst="rect">
            <a:avLst/>
          </a:prstGeom>
        </p:spPr>
        <p:txBody>
          <a:bodyPr>
            <a:noAutofit/>
          </a:bodyPr>
          <a:lstStyle>
            <a:lvl1pPr marL="0" indent="0">
              <a:buNone/>
              <a:defRPr sz="2200">
                <a:solidFill>
                  <a:schemeClr val="bg2">
                    <a:lumMod val="50000"/>
                  </a:schemeClr>
                </a:solidFill>
              </a:defRPr>
            </a:lvl1pPr>
          </a:lstStyle>
          <a:p>
            <a:pPr lvl="0"/>
            <a:r>
              <a:rPr lang="es-PE" dirty="0"/>
              <a:t>SUBTITULO </a:t>
            </a:r>
            <a:r>
              <a:rPr lang="es-PE" dirty="0" err="1"/>
              <a:t>SUBTITULO</a:t>
            </a:r>
            <a:r>
              <a:rPr lang="es-PE" dirty="0"/>
              <a:t> </a:t>
            </a:r>
            <a:r>
              <a:rPr lang="es-PE" dirty="0" err="1"/>
              <a:t>SUBTITULO</a:t>
            </a:r>
            <a:endParaRPr lang="es-PE" dirty="0"/>
          </a:p>
        </p:txBody>
      </p:sp>
    </p:spTree>
    <p:extLst>
      <p:ext uri="{BB962C8B-B14F-4D97-AF65-F5344CB8AC3E}">
        <p14:creationId xmlns:p14="http://schemas.microsoft.com/office/powerpoint/2010/main" val="1899666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LLES">
    <p:spTree>
      <p:nvGrpSpPr>
        <p:cNvPr id="1" name=""/>
        <p:cNvGrpSpPr/>
        <p:nvPr/>
      </p:nvGrpSpPr>
      <p:grpSpPr>
        <a:xfrm>
          <a:off x="0" y="0"/>
          <a:ext cx="0" cy="0"/>
          <a:chOff x="0" y="0"/>
          <a:chExt cx="0" cy="0"/>
        </a:xfrm>
      </p:grpSpPr>
      <p:sp>
        <p:nvSpPr>
          <p:cNvPr id="8" name="Google Shape;115;p15">
            <a:extLst>
              <a:ext uri="{FF2B5EF4-FFF2-40B4-BE49-F238E27FC236}">
                <a16:creationId xmlns:a16="http://schemas.microsoft.com/office/drawing/2014/main" id="{9CE5A17B-6499-481D-847E-F7B5919EB46E}"/>
              </a:ext>
            </a:extLst>
          </p:cNvPr>
          <p:cNvSpPr txBox="1">
            <a:spLocks noGrp="1"/>
          </p:cNvSpPr>
          <p:nvPr>
            <p:ph type="title" hasCustomPrompt="1"/>
          </p:nvPr>
        </p:nvSpPr>
        <p:spPr>
          <a:xfrm>
            <a:off x="887663" y="136525"/>
            <a:ext cx="6602100" cy="749400"/>
          </a:xfrm>
          <a:prstGeom prst="rect">
            <a:avLst/>
          </a:prstGeom>
        </p:spPr>
        <p:txBody>
          <a:bodyPr spcFirstLastPara="1" wrap="square" lIns="0" tIns="0" rIns="0" bIns="0" anchor="ctr" anchorCtr="0">
            <a:noAutofit/>
          </a:bodyPr>
          <a:lstStyle>
            <a:lvl1pPr>
              <a:defRPr/>
            </a:lvl1pPr>
          </a:lstStyle>
          <a:p>
            <a:pPr marL="0" lvl="0" indent="0" algn="l" rtl="0">
              <a:spcBef>
                <a:spcPts val="0"/>
              </a:spcBef>
              <a:spcAft>
                <a:spcPts val="0"/>
              </a:spcAft>
              <a:buNone/>
            </a:pPr>
            <a:r>
              <a:rPr lang="en" dirty="0"/>
              <a:t>TITULO TITULO TITULO </a:t>
            </a:r>
            <a:endParaRPr dirty="0"/>
          </a:p>
        </p:txBody>
      </p:sp>
      <p:sp>
        <p:nvSpPr>
          <p:cNvPr id="11" name="Google Shape;52;p7">
            <a:extLst>
              <a:ext uri="{FF2B5EF4-FFF2-40B4-BE49-F238E27FC236}">
                <a16:creationId xmlns:a16="http://schemas.microsoft.com/office/drawing/2014/main" id="{8CC6A15B-B23E-4EAD-B6A0-7F478DD67942}"/>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p3">
            <a:extLst>
              <a:ext uri="{FF2B5EF4-FFF2-40B4-BE49-F238E27FC236}">
                <a16:creationId xmlns:a16="http://schemas.microsoft.com/office/drawing/2014/main" id="{335ACD1A-63D4-440C-BA33-B5B63B641339}"/>
              </a:ext>
            </a:extLst>
          </p:cNvPr>
          <p:cNvSpPr/>
          <p:nvPr userDrawn="1"/>
        </p:nvSpPr>
        <p:spPr>
          <a:xfrm>
            <a:off x="8949817" y="17202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p3">
            <a:extLst>
              <a:ext uri="{FF2B5EF4-FFF2-40B4-BE49-F238E27FC236}">
                <a16:creationId xmlns:a16="http://schemas.microsoft.com/office/drawing/2014/main" id="{2B291371-DA5E-4067-8400-1EAE84F8D4DE}"/>
              </a:ext>
            </a:extLst>
          </p:cNvPr>
          <p:cNvSpPr/>
          <p:nvPr userDrawn="1"/>
        </p:nvSpPr>
        <p:spPr>
          <a:xfrm>
            <a:off x="10712350" y="851700"/>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Marcador de fecha 21">
            <a:extLst>
              <a:ext uri="{FF2B5EF4-FFF2-40B4-BE49-F238E27FC236}">
                <a16:creationId xmlns:a16="http://schemas.microsoft.com/office/drawing/2014/main" id="{056B4841-C3C9-42B9-9749-4E61470D8837}"/>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23" name="Marcador de pie de página 22">
            <a:extLst>
              <a:ext uri="{FF2B5EF4-FFF2-40B4-BE49-F238E27FC236}">
                <a16:creationId xmlns:a16="http://schemas.microsoft.com/office/drawing/2014/main" id="{CDE30A4E-3558-4A4C-9402-ED2D403671E8}"/>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Google Shape;15;p3">
            <a:extLst>
              <a:ext uri="{FF2B5EF4-FFF2-40B4-BE49-F238E27FC236}">
                <a16:creationId xmlns:a16="http://schemas.microsoft.com/office/drawing/2014/main" id="{25C7AA8C-5A74-4975-9E91-7902D4337DD3}"/>
              </a:ext>
            </a:extLst>
          </p:cNvPr>
          <p:cNvSpPr/>
          <p:nvPr userDrawn="1"/>
        </p:nvSpPr>
        <p:spPr>
          <a:xfrm flipH="1">
            <a:off x="-719317" y="3293338"/>
            <a:ext cx="4030426"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Marcador de contenido 8">
            <a:extLst>
              <a:ext uri="{FF2B5EF4-FFF2-40B4-BE49-F238E27FC236}">
                <a16:creationId xmlns:a16="http://schemas.microsoft.com/office/drawing/2014/main" id="{55166848-D034-44B1-AA0C-359F7DC4B659}"/>
              </a:ext>
            </a:extLst>
          </p:cNvPr>
          <p:cNvSpPr>
            <a:spLocks noGrp="1"/>
          </p:cNvSpPr>
          <p:nvPr>
            <p:ph sz="quarter" idx="16" hasCustomPrompt="1"/>
          </p:nvPr>
        </p:nvSpPr>
        <p:spPr>
          <a:xfrm>
            <a:off x="838200" y="2140896"/>
            <a:ext cx="1372535" cy="343995"/>
          </a:xfrm>
          <a:prstGeom prst="rect">
            <a:avLst/>
          </a:prstGeom>
        </p:spPr>
        <p:txBody>
          <a:bodyPr/>
          <a:lstStyle>
            <a:lvl1pPr marL="0" indent="0">
              <a:buNone/>
              <a:defRPr b="1"/>
            </a:lvl1pPr>
          </a:lstStyle>
          <a:p>
            <a:pPr lvl="0"/>
            <a:r>
              <a:rPr lang="es-ES" dirty="0"/>
              <a:t>Subtítulo 1</a:t>
            </a:r>
          </a:p>
        </p:txBody>
      </p:sp>
      <p:sp>
        <p:nvSpPr>
          <p:cNvPr id="15" name="Marcador de contenido 14">
            <a:extLst>
              <a:ext uri="{FF2B5EF4-FFF2-40B4-BE49-F238E27FC236}">
                <a16:creationId xmlns:a16="http://schemas.microsoft.com/office/drawing/2014/main" id="{9E0A160B-BCBB-45AB-8BE1-BDED4A01AB10}"/>
              </a:ext>
            </a:extLst>
          </p:cNvPr>
          <p:cNvSpPr>
            <a:spLocks noGrp="1"/>
          </p:cNvSpPr>
          <p:nvPr>
            <p:ph sz="quarter" idx="17" hasCustomPrompt="1"/>
          </p:nvPr>
        </p:nvSpPr>
        <p:spPr>
          <a:xfrm>
            <a:off x="838201" y="2489200"/>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31" name="Marcador de contenido 8">
            <a:extLst>
              <a:ext uri="{FF2B5EF4-FFF2-40B4-BE49-F238E27FC236}">
                <a16:creationId xmlns:a16="http://schemas.microsoft.com/office/drawing/2014/main" id="{B9A856BB-159E-4E62-B3AD-62A8DA4C7911}"/>
              </a:ext>
            </a:extLst>
          </p:cNvPr>
          <p:cNvSpPr>
            <a:spLocks noGrp="1"/>
          </p:cNvSpPr>
          <p:nvPr>
            <p:ph sz="quarter" idx="18" hasCustomPrompt="1"/>
          </p:nvPr>
        </p:nvSpPr>
        <p:spPr>
          <a:xfrm>
            <a:off x="3379136" y="2153588"/>
            <a:ext cx="1372534" cy="343995"/>
          </a:xfrm>
          <a:prstGeom prst="rect">
            <a:avLst/>
          </a:prstGeom>
        </p:spPr>
        <p:txBody>
          <a:bodyPr/>
          <a:lstStyle>
            <a:lvl1pPr marL="0" indent="0">
              <a:buNone/>
              <a:defRPr b="1"/>
            </a:lvl1pPr>
          </a:lstStyle>
          <a:p>
            <a:pPr lvl="0"/>
            <a:r>
              <a:rPr lang="es-ES" dirty="0"/>
              <a:t>Subtítulo 2</a:t>
            </a:r>
          </a:p>
        </p:txBody>
      </p:sp>
      <p:sp>
        <p:nvSpPr>
          <p:cNvPr id="32" name="Marcador de contenido 14">
            <a:extLst>
              <a:ext uri="{FF2B5EF4-FFF2-40B4-BE49-F238E27FC236}">
                <a16:creationId xmlns:a16="http://schemas.microsoft.com/office/drawing/2014/main" id="{7762A381-2B3F-4E42-83E6-2D64A585B804}"/>
              </a:ext>
            </a:extLst>
          </p:cNvPr>
          <p:cNvSpPr>
            <a:spLocks noGrp="1"/>
          </p:cNvSpPr>
          <p:nvPr>
            <p:ph sz="quarter" idx="19" hasCustomPrompt="1"/>
          </p:nvPr>
        </p:nvSpPr>
        <p:spPr>
          <a:xfrm>
            <a:off x="3379136" y="2501892"/>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34" name="Marcador de contenido 8">
            <a:extLst>
              <a:ext uri="{FF2B5EF4-FFF2-40B4-BE49-F238E27FC236}">
                <a16:creationId xmlns:a16="http://schemas.microsoft.com/office/drawing/2014/main" id="{AD8ACEA4-DA02-47C2-B981-20C08D1711D6}"/>
              </a:ext>
            </a:extLst>
          </p:cNvPr>
          <p:cNvSpPr>
            <a:spLocks noGrp="1"/>
          </p:cNvSpPr>
          <p:nvPr>
            <p:ph sz="quarter" idx="20" hasCustomPrompt="1"/>
          </p:nvPr>
        </p:nvSpPr>
        <p:spPr>
          <a:xfrm>
            <a:off x="5920070" y="2153588"/>
            <a:ext cx="1372533" cy="343995"/>
          </a:xfrm>
          <a:prstGeom prst="rect">
            <a:avLst/>
          </a:prstGeom>
        </p:spPr>
        <p:txBody>
          <a:bodyPr/>
          <a:lstStyle>
            <a:lvl1pPr marL="0" indent="0">
              <a:buNone/>
              <a:defRPr b="1"/>
            </a:lvl1pPr>
          </a:lstStyle>
          <a:p>
            <a:pPr lvl="0"/>
            <a:r>
              <a:rPr lang="es-ES" dirty="0"/>
              <a:t>Subtítulo 3</a:t>
            </a:r>
          </a:p>
        </p:txBody>
      </p:sp>
      <p:sp>
        <p:nvSpPr>
          <p:cNvPr id="35" name="Marcador de contenido 14">
            <a:extLst>
              <a:ext uri="{FF2B5EF4-FFF2-40B4-BE49-F238E27FC236}">
                <a16:creationId xmlns:a16="http://schemas.microsoft.com/office/drawing/2014/main" id="{5A0FAE39-C984-464A-99EF-9FBD2F1AA60F}"/>
              </a:ext>
            </a:extLst>
          </p:cNvPr>
          <p:cNvSpPr>
            <a:spLocks noGrp="1"/>
          </p:cNvSpPr>
          <p:nvPr>
            <p:ph sz="quarter" idx="21" hasCustomPrompt="1"/>
          </p:nvPr>
        </p:nvSpPr>
        <p:spPr>
          <a:xfrm>
            <a:off x="5920071" y="2501892"/>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36" name="Marcador de contenido 8">
            <a:extLst>
              <a:ext uri="{FF2B5EF4-FFF2-40B4-BE49-F238E27FC236}">
                <a16:creationId xmlns:a16="http://schemas.microsoft.com/office/drawing/2014/main" id="{D963991D-6037-4EF9-9D4B-3B3507DAE81C}"/>
              </a:ext>
            </a:extLst>
          </p:cNvPr>
          <p:cNvSpPr>
            <a:spLocks noGrp="1"/>
          </p:cNvSpPr>
          <p:nvPr>
            <p:ph sz="quarter" idx="22" hasCustomPrompt="1"/>
          </p:nvPr>
        </p:nvSpPr>
        <p:spPr>
          <a:xfrm>
            <a:off x="838201" y="3825967"/>
            <a:ext cx="1372534" cy="343995"/>
          </a:xfrm>
          <a:prstGeom prst="rect">
            <a:avLst/>
          </a:prstGeom>
        </p:spPr>
        <p:txBody>
          <a:bodyPr/>
          <a:lstStyle>
            <a:lvl1pPr marL="0" indent="0">
              <a:buNone/>
              <a:defRPr b="1"/>
            </a:lvl1pPr>
          </a:lstStyle>
          <a:p>
            <a:pPr lvl="0"/>
            <a:r>
              <a:rPr lang="es-ES" dirty="0"/>
              <a:t>Subtítulo 4</a:t>
            </a:r>
          </a:p>
        </p:txBody>
      </p:sp>
      <p:sp>
        <p:nvSpPr>
          <p:cNvPr id="37" name="Marcador de contenido 14">
            <a:extLst>
              <a:ext uri="{FF2B5EF4-FFF2-40B4-BE49-F238E27FC236}">
                <a16:creationId xmlns:a16="http://schemas.microsoft.com/office/drawing/2014/main" id="{C0C1057C-E25A-4FCA-B288-BB27434AF50A}"/>
              </a:ext>
            </a:extLst>
          </p:cNvPr>
          <p:cNvSpPr>
            <a:spLocks noGrp="1"/>
          </p:cNvSpPr>
          <p:nvPr>
            <p:ph sz="quarter" idx="23" hasCustomPrompt="1"/>
          </p:nvPr>
        </p:nvSpPr>
        <p:spPr>
          <a:xfrm>
            <a:off x="838201" y="4174271"/>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38" name="Marcador de contenido 8">
            <a:extLst>
              <a:ext uri="{FF2B5EF4-FFF2-40B4-BE49-F238E27FC236}">
                <a16:creationId xmlns:a16="http://schemas.microsoft.com/office/drawing/2014/main" id="{02C9B683-4476-438B-A522-D1A6DB5FB5D0}"/>
              </a:ext>
            </a:extLst>
          </p:cNvPr>
          <p:cNvSpPr>
            <a:spLocks noGrp="1"/>
          </p:cNvSpPr>
          <p:nvPr>
            <p:ph sz="quarter" idx="24" hasCustomPrompt="1"/>
          </p:nvPr>
        </p:nvSpPr>
        <p:spPr>
          <a:xfrm>
            <a:off x="3379135" y="3838659"/>
            <a:ext cx="1440561" cy="343995"/>
          </a:xfrm>
          <a:prstGeom prst="rect">
            <a:avLst/>
          </a:prstGeom>
        </p:spPr>
        <p:txBody>
          <a:bodyPr/>
          <a:lstStyle>
            <a:lvl1pPr marL="0" indent="0">
              <a:buNone/>
              <a:defRPr b="1"/>
            </a:lvl1pPr>
          </a:lstStyle>
          <a:p>
            <a:pPr lvl="0"/>
            <a:r>
              <a:rPr lang="es-ES" dirty="0"/>
              <a:t>Subtítulo 5</a:t>
            </a:r>
          </a:p>
        </p:txBody>
      </p:sp>
      <p:sp>
        <p:nvSpPr>
          <p:cNvPr id="39" name="Marcador de contenido 14">
            <a:extLst>
              <a:ext uri="{FF2B5EF4-FFF2-40B4-BE49-F238E27FC236}">
                <a16:creationId xmlns:a16="http://schemas.microsoft.com/office/drawing/2014/main" id="{1FCD6360-1040-47CA-B9C6-BD8B0A56A45D}"/>
              </a:ext>
            </a:extLst>
          </p:cNvPr>
          <p:cNvSpPr>
            <a:spLocks noGrp="1"/>
          </p:cNvSpPr>
          <p:nvPr>
            <p:ph sz="quarter" idx="25" hasCustomPrompt="1"/>
          </p:nvPr>
        </p:nvSpPr>
        <p:spPr>
          <a:xfrm>
            <a:off x="3379136" y="4186963"/>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40" name="Marcador de contenido 8">
            <a:extLst>
              <a:ext uri="{FF2B5EF4-FFF2-40B4-BE49-F238E27FC236}">
                <a16:creationId xmlns:a16="http://schemas.microsoft.com/office/drawing/2014/main" id="{12F5575D-4048-4B77-9B67-3F4174C67C21}"/>
              </a:ext>
            </a:extLst>
          </p:cNvPr>
          <p:cNvSpPr>
            <a:spLocks noGrp="1"/>
          </p:cNvSpPr>
          <p:nvPr>
            <p:ph sz="quarter" idx="26" hasCustomPrompt="1"/>
          </p:nvPr>
        </p:nvSpPr>
        <p:spPr>
          <a:xfrm>
            <a:off x="5920070" y="3838659"/>
            <a:ext cx="1385051" cy="343995"/>
          </a:xfrm>
          <a:prstGeom prst="rect">
            <a:avLst/>
          </a:prstGeom>
        </p:spPr>
        <p:txBody>
          <a:bodyPr/>
          <a:lstStyle>
            <a:lvl1pPr marL="0" indent="0">
              <a:buNone/>
              <a:defRPr b="1"/>
            </a:lvl1pPr>
          </a:lstStyle>
          <a:p>
            <a:pPr lvl="0"/>
            <a:r>
              <a:rPr lang="es-ES" dirty="0"/>
              <a:t>Subtítulo 6</a:t>
            </a:r>
          </a:p>
        </p:txBody>
      </p:sp>
      <p:sp>
        <p:nvSpPr>
          <p:cNvPr id="41" name="Marcador de contenido 14">
            <a:extLst>
              <a:ext uri="{FF2B5EF4-FFF2-40B4-BE49-F238E27FC236}">
                <a16:creationId xmlns:a16="http://schemas.microsoft.com/office/drawing/2014/main" id="{07E79ECB-B960-4745-9A91-C9967487F068}"/>
              </a:ext>
            </a:extLst>
          </p:cNvPr>
          <p:cNvSpPr>
            <a:spLocks noGrp="1"/>
          </p:cNvSpPr>
          <p:nvPr>
            <p:ph sz="quarter" idx="27" hasCustomPrompt="1"/>
          </p:nvPr>
        </p:nvSpPr>
        <p:spPr>
          <a:xfrm>
            <a:off x="5920071" y="4186963"/>
            <a:ext cx="2336800" cy="927108"/>
          </a:xfrm>
          <a:prstGeom prst="rect">
            <a:avLst/>
          </a:prstGeom>
        </p:spPr>
        <p:txBody>
          <a:bodyPr/>
          <a:lstStyle>
            <a:lvl1pPr marL="0" indent="0">
              <a:buNone/>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PE" sz="1200" dirty="0"/>
              <a:t>T</a:t>
            </a:r>
            <a:r>
              <a:rPr lang="en" sz="1200" dirty="0"/>
              <a:t>exto texto </a:t>
            </a:r>
            <a:r>
              <a:rPr lang="es-PE" sz="1200" dirty="0"/>
              <a:t>texto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r>
              <a:rPr lang="es-PE" sz="1200" dirty="0"/>
              <a:t> </a:t>
            </a:r>
            <a:r>
              <a:rPr lang="es-PE" sz="1200" dirty="0" err="1"/>
              <a:t>texto</a:t>
            </a:r>
            <a:endParaRPr lang="es-PE" sz="1200" dirty="0"/>
          </a:p>
          <a:p>
            <a:pPr lvl="0"/>
            <a:endParaRPr lang="es-PE" dirty="0"/>
          </a:p>
        </p:txBody>
      </p:sp>
      <p:sp>
        <p:nvSpPr>
          <p:cNvPr id="42" name="Google Shape;18;p3">
            <a:extLst>
              <a:ext uri="{FF2B5EF4-FFF2-40B4-BE49-F238E27FC236}">
                <a16:creationId xmlns:a16="http://schemas.microsoft.com/office/drawing/2014/main" id="{3E4474D1-E016-4F20-87B1-8E5B32F9A17C}"/>
              </a:ext>
            </a:extLst>
          </p:cNvPr>
          <p:cNvSpPr txBox="1">
            <a:spLocks noGrp="1"/>
          </p:cNvSpPr>
          <p:nvPr>
            <p:ph type="subTitle" idx="1"/>
          </p:nvPr>
        </p:nvSpPr>
        <p:spPr>
          <a:xfrm>
            <a:off x="887663" y="891600"/>
            <a:ext cx="4775400" cy="350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dirty="0"/>
          </a:p>
        </p:txBody>
      </p:sp>
    </p:spTree>
    <p:extLst>
      <p:ext uri="{BB962C8B-B14F-4D97-AF65-F5344CB8AC3E}">
        <p14:creationId xmlns:p14="http://schemas.microsoft.com/office/powerpoint/2010/main" val="4065692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7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ALISI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13D948-AFC9-4D7B-81C5-7A49E8583CE0}"/>
              </a:ext>
            </a:extLst>
          </p:cNvPr>
          <p:cNvSpPr>
            <a:spLocks noGrp="1"/>
          </p:cNvSpPr>
          <p:nvPr>
            <p:ph type="title"/>
          </p:nvPr>
        </p:nvSpPr>
        <p:spPr>
          <a:xfrm>
            <a:off x="839788" y="885925"/>
            <a:ext cx="3932237" cy="1400075"/>
          </a:xfrm>
          <a:prstGeom prst="rect">
            <a:avLst/>
          </a:prstGeom>
        </p:spPr>
        <p:txBody>
          <a:bodyPr anchor="b"/>
          <a:lstStyle>
            <a:lvl1pPr>
              <a:defRPr sz="3200"/>
            </a:lvl1pPr>
          </a:lstStyle>
          <a:p>
            <a:r>
              <a:rPr lang="es-ES" dirty="0"/>
              <a:t>Haga clic para modificar el estilo de título del patrón</a:t>
            </a:r>
            <a:endParaRPr lang="es-PE" dirty="0"/>
          </a:p>
        </p:txBody>
      </p:sp>
      <p:sp>
        <p:nvSpPr>
          <p:cNvPr id="3" name="Marcador de contenido 2">
            <a:extLst>
              <a:ext uri="{FF2B5EF4-FFF2-40B4-BE49-F238E27FC236}">
                <a16:creationId xmlns:a16="http://schemas.microsoft.com/office/drawing/2014/main" id="{CC33D06C-3CFC-482B-B6CD-AE75997D5D45}"/>
              </a:ext>
            </a:extLst>
          </p:cNvPr>
          <p:cNvSpPr>
            <a:spLocks noGrp="1"/>
          </p:cNvSpPr>
          <p:nvPr>
            <p:ph idx="1"/>
          </p:nvPr>
        </p:nvSpPr>
        <p:spPr>
          <a:xfrm>
            <a:off x="5183188" y="885925"/>
            <a:ext cx="6172200" cy="5203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texto 3">
            <a:extLst>
              <a:ext uri="{FF2B5EF4-FFF2-40B4-BE49-F238E27FC236}">
                <a16:creationId xmlns:a16="http://schemas.microsoft.com/office/drawing/2014/main" id="{69C5D9AE-4CBB-4D9A-B5ED-A5B9224AC513}"/>
              </a:ext>
            </a:extLst>
          </p:cNvPr>
          <p:cNvSpPr>
            <a:spLocks noGrp="1"/>
          </p:cNvSpPr>
          <p:nvPr>
            <p:ph type="body" sz="half" idx="2"/>
          </p:nvPr>
        </p:nvSpPr>
        <p:spPr>
          <a:xfrm>
            <a:off x="839788" y="22860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402FC7ED-7F8E-48E7-A56E-FEEBABB0C684}"/>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6" name="Marcador de pie de página 5">
            <a:extLst>
              <a:ext uri="{FF2B5EF4-FFF2-40B4-BE49-F238E27FC236}">
                <a16:creationId xmlns:a16="http://schemas.microsoft.com/office/drawing/2014/main" id="{E2491A6F-2CEC-45D5-AFE6-FAC1916C6A4A}"/>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Marcador de número de diapositiva 6">
            <a:extLst>
              <a:ext uri="{FF2B5EF4-FFF2-40B4-BE49-F238E27FC236}">
                <a16:creationId xmlns:a16="http://schemas.microsoft.com/office/drawing/2014/main" id="{765F79C4-65A8-476C-8463-0E4D5DDD3021}"/>
              </a:ext>
            </a:extLst>
          </p:cNvPr>
          <p:cNvSpPr>
            <a:spLocks noGrp="1"/>
          </p:cNvSpPr>
          <p:nvPr>
            <p:ph type="sldNum" sz="quarter" idx="12"/>
          </p:nvPr>
        </p:nvSpPr>
        <p:spPr>
          <a:xfrm>
            <a:off x="8610600" y="6356350"/>
            <a:ext cx="2743200" cy="365125"/>
          </a:xfrm>
          <a:prstGeom prst="rect">
            <a:avLst/>
          </a:prstGeom>
        </p:spPr>
        <p:txBody>
          <a:bodyPr/>
          <a:lstStyle/>
          <a:p>
            <a:fld id="{5D8C0F5B-2953-4C16-914C-0EAB1997FDDE}" type="slidenum">
              <a:rPr lang="es-PE" smtClean="0"/>
              <a:t>‹Nº›</a:t>
            </a:fld>
            <a:endParaRPr lang="es-PE"/>
          </a:p>
        </p:txBody>
      </p:sp>
      <p:sp>
        <p:nvSpPr>
          <p:cNvPr id="8" name="Google Shape;115;p15">
            <a:extLst>
              <a:ext uri="{FF2B5EF4-FFF2-40B4-BE49-F238E27FC236}">
                <a16:creationId xmlns:a16="http://schemas.microsoft.com/office/drawing/2014/main" id="{C43D427D-0293-4495-85C7-2C31B5795A80}"/>
              </a:ext>
            </a:extLst>
          </p:cNvPr>
          <p:cNvSpPr txBox="1">
            <a:spLocks/>
          </p:cNvSpPr>
          <p:nvPr userDrawn="1"/>
        </p:nvSpPr>
        <p:spPr>
          <a:xfrm>
            <a:off x="887663" y="136525"/>
            <a:ext cx="6602100" cy="749400"/>
          </a:xfrm>
          <a:prstGeom prst="rect">
            <a:avLst/>
          </a:prstGeom>
        </p:spPr>
        <p:txBody>
          <a:bodyPr spcFirstLastPara="1" vert="horz" wrap="square" lIns="0" tIns="0" rIns="0" bIns="0" rtlCol="0" anchor="ctr" anchorCtr="0">
            <a:noAutofit/>
          </a:bodyPr>
          <a:lst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a:lstStyle>
          <a:p>
            <a:pPr>
              <a:spcBef>
                <a:spcPts val="0"/>
              </a:spcBef>
            </a:pPr>
            <a:r>
              <a:rPr lang="es-PE"/>
              <a:t>TITULO TITULO TITULO </a:t>
            </a:r>
            <a:endParaRPr lang="es-PE" dirty="0"/>
          </a:p>
        </p:txBody>
      </p:sp>
      <p:sp>
        <p:nvSpPr>
          <p:cNvPr id="9" name="Google Shape;52;p7">
            <a:extLst>
              <a:ext uri="{FF2B5EF4-FFF2-40B4-BE49-F238E27FC236}">
                <a16:creationId xmlns:a16="http://schemas.microsoft.com/office/drawing/2014/main" id="{D1F9530D-CBC0-4273-AF91-D719B7EB35B5}"/>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p3">
            <a:extLst>
              <a:ext uri="{FF2B5EF4-FFF2-40B4-BE49-F238E27FC236}">
                <a16:creationId xmlns:a16="http://schemas.microsoft.com/office/drawing/2014/main" id="{30C17094-FAC8-4569-B0F5-77F4224DD7F6}"/>
              </a:ext>
            </a:extLst>
          </p:cNvPr>
          <p:cNvSpPr/>
          <p:nvPr userDrawn="1"/>
        </p:nvSpPr>
        <p:spPr>
          <a:xfrm>
            <a:off x="8949817" y="17202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12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838200" y="1825625"/>
            <a:ext cx="10515600" cy="4351338"/>
          </a:xfrm>
          <a:prstGeom prst="rect">
            <a:avLst/>
          </a:prstGeo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a:extLst>
              <a:ext uri="{FF2B5EF4-FFF2-40B4-BE49-F238E27FC236}">
                <a16:creationId xmlns:a16="http://schemas.microsoft.com/office/drawing/2014/main" id="{354D8B55-9EA8-4B81-8E84-9B93B0A27559}"/>
              </a:ext>
            </a:extLst>
          </p:cNvPr>
          <p:cNvSpPr>
            <a:spLocks noGrp="1"/>
          </p:cNvSpPr>
          <p:nvPr>
            <p:ph type="dt" sz="half" idx="10"/>
          </p:nvPr>
        </p:nvSpPr>
        <p:spPr>
          <a:xfrm>
            <a:off x="838200" y="6356350"/>
            <a:ext cx="2743200" cy="365125"/>
          </a:xfrm>
          <a:prstGeom prst="rect">
            <a:avLst/>
          </a:prstGeom>
        </p:spPr>
        <p:txBody>
          <a:bodyPr rtlCol="0"/>
          <a:lstStyle/>
          <a:p>
            <a:pPr rtl="0"/>
            <a:fld id="{097654D3-51E3-4DAB-8B98-C0FA872C2507}" type="datetime1">
              <a:rPr lang="es-ES" noProof="0" smtClean="0"/>
              <a:t>16/08/2025</a:t>
            </a:fld>
            <a:endParaRPr lang="es-ES" noProof="0" dirty="0"/>
          </a:p>
        </p:txBody>
      </p:sp>
      <p:sp>
        <p:nvSpPr>
          <p:cNvPr id="8" name="Marcador de pie de página 7">
            <a:extLst>
              <a:ext uri="{FF2B5EF4-FFF2-40B4-BE49-F238E27FC236}">
                <a16:creationId xmlns:a16="http://schemas.microsoft.com/office/drawing/2014/main" id="{062CA021-2578-47CB-822C-BDDFF7223B28}"/>
              </a:ext>
            </a:extLst>
          </p:cNvPr>
          <p:cNvSpPr>
            <a:spLocks noGrp="1"/>
          </p:cNvSpPr>
          <p:nvPr>
            <p:ph type="ftr" sz="quarter" idx="11"/>
          </p:nvPr>
        </p:nvSpPr>
        <p:spPr>
          <a:xfrm>
            <a:off x="4038600" y="6356350"/>
            <a:ext cx="4114800" cy="365125"/>
          </a:xfrm>
          <a:prstGeom prst="rect">
            <a:avLst/>
          </a:prstGeom>
        </p:spPr>
        <p:txBody>
          <a:bodyPr rtlCol="0"/>
          <a:lstStyle/>
          <a:p>
            <a:pPr rtl="0"/>
            <a:r>
              <a:rPr lang="es-ES" noProof="0" dirty="0"/>
              <a:t>Pie de página</a:t>
            </a:r>
          </a:p>
        </p:txBody>
      </p:sp>
      <p:sp>
        <p:nvSpPr>
          <p:cNvPr id="9" name="Marcador de número de diapositiva 8">
            <a:extLst>
              <a:ext uri="{FF2B5EF4-FFF2-40B4-BE49-F238E27FC236}">
                <a16:creationId xmlns:a16="http://schemas.microsoft.com/office/drawing/2014/main" id="{C4AAB51D-4141-4682-9375-DAFD5FB9DD10}"/>
              </a:ext>
            </a:extLst>
          </p:cNvPr>
          <p:cNvSpPr>
            <a:spLocks noGrp="1"/>
          </p:cNvSpPr>
          <p:nvPr>
            <p:ph type="sldNum" sz="quarter" idx="12"/>
          </p:nvPr>
        </p:nvSpPr>
        <p:spPr>
          <a:xfrm>
            <a:off x="8610600" y="6356350"/>
            <a:ext cx="2743200" cy="365125"/>
          </a:xfrm>
          <a:prstGeom prst="rect">
            <a:avLst/>
          </a:prstGeom>
        </p:spPr>
        <p:txBody>
          <a:bodyPr rtlCol="0"/>
          <a:lstStyle/>
          <a:p>
            <a:pPr rtl="0"/>
            <a:fld id="{3A98EE3D-8CD1-4C3F-BD1C-C98C9596463C}" type="slidenum">
              <a:rPr lang="es-ES" noProof="0" smtClean="0"/>
              <a:t>‹Nº›</a:t>
            </a:fld>
            <a:endParaRPr lang="es-ES" noProof="0" dirty="0"/>
          </a:p>
        </p:txBody>
      </p:sp>
    </p:spTree>
    <p:extLst>
      <p:ext uri="{BB962C8B-B14F-4D97-AF65-F5344CB8AC3E}">
        <p14:creationId xmlns:p14="http://schemas.microsoft.com/office/powerpoint/2010/main" val="417463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TEMÁTIC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DF1A2428-15F1-4DD7-9EC5-F1BF4AF99ADA}"/>
              </a:ext>
            </a:extLst>
          </p:cNvPr>
          <p:cNvSpPr/>
          <p:nvPr userDrawn="1"/>
        </p:nvSpPr>
        <p:spPr>
          <a:xfrm>
            <a:off x="4214376" y="882989"/>
            <a:ext cx="7977624" cy="46884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8" name="Rectángulo 7">
            <a:extLst>
              <a:ext uri="{FF2B5EF4-FFF2-40B4-BE49-F238E27FC236}">
                <a16:creationId xmlns:a16="http://schemas.microsoft.com/office/drawing/2014/main" id="{F0B7AE02-789D-4185-8555-EF93C29B8CCF}"/>
              </a:ext>
            </a:extLst>
          </p:cNvPr>
          <p:cNvSpPr/>
          <p:nvPr userDrawn="1"/>
        </p:nvSpPr>
        <p:spPr>
          <a:xfrm>
            <a:off x="-1" y="0"/>
            <a:ext cx="4214379" cy="685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D9EEA54E-1272-40F8-A483-17C1F037C8B9}"/>
              </a:ext>
            </a:extLst>
          </p:cNvPr>
          <p:cNvSpPr/>
          <p:nvPr userDrawn="1"/>
        </p:nvSpPr>
        <p:spPr>
          <a:xfrm>
            <a:off x="-1" y="2663864"/>
            <a:ext cx="4214377" cy="1323439"/>
          </a:xfrm>
          <a:prstGeom prst="rect">
            <a:avLst/>
          </a:prstGeom>
          <a:noFill/>
        </p:spPr>
        <p:txBody>
          <a:bodyPr wrap="square" lIns="91440" tIns="45720" rIns="91440" bIns="45720">
            <a:spAutoFit/>
          </a:bodyPr>
          <a:lstStyle/>
          <a:p>
            <a:pPr algn="ctr"/>
            <a:r>
              <a:rPr lang="es-ES" sz="4000" b="1" cap="none" spc="0" dirty="0">
                <a:ln>
                  <a:noFill/>
                </a:ln>
                <a:solidFill>
                  <a:schemeClr val="bg1"/>
                </a:solidFill>
                <a:effectLst/>
                <a:latin typeface="Arial" panose="020B0604020202020204" pitchFamily="34" charset="0"/>
                <a:cs typeface="Arial" panose="020B0604020202020204" pitchFamily="34" charset="0"/>
              </a:rPr>
              <a:t>CONTENIDO</a:t>
            </a:r>
          </a:p>
          <a:p>
            <a:pPr algn="ctr"/>
            <a:r>
              <a:rPr lang="es-ES" sz="4000" b="1" cap="none" spc="0" dirty="0">
                <a:ln>
                  <a:noFill/>
                </a:ln>
                <a:solidFill>
                  <a:schemeClr val="bg1"/>
                </a:solidFill>
                <a:effectLst/>
                <a:latin typeface="Arial" panose="020B0604020202020204" pitchFamily="34" charset="0"/>
                <a:cs typeface="Arial" panose="020B0604020202020204" pitchFamily="34" charset="0"/>
              </a:rPr>
              <a:t>TEMÁTICO</a:t>
            </a:r>
            <a:endParaRPr lang="es-ES" sz="4400" b="1" cap="none" spc="0" dirty="0">
              <a:ln>
                <a:noFill/>
              </a:ln>
              <a:solidFill>
                <a:schemeClr val="bg1"/>
              </a:solidFill>
              <a:effectLst/>
              <a:latin typeface="Arial" panose="020B0604020202020204" pitchFamily="34" charset="0"/>
              <a:cs typeface="Arial" panose="020B0604020202020204" pitchFamily="34" charset="0"/>
            </a:endParaRPr>
          </a:p>
        </p:txBody>
      </p:sp>
      <p:sp>
        <p:nvSpPr>
          <p:cNvPr id="11" name="Marcador de texto 10">
            <a:extLst>
              <a:ext uri="{FF2B5EF4-FFF2-40B4-BE49-F238E27FC236}">
                <a16:creationId xmlns:a16="http://schemas.microsoft.com/office/drawing/2014/main" id="{DD43D538-EB76-4712-98A8-3F11F0C9918B}"/>
              </a:ext>
            </a:extLst>
          </p:cNvPr>
          <p:cNvSpPr>
            <a:spLocks noGrp="1"/>
          </p:cNvSpPr>
          <p:nvPr>
            <p:ph type="body" sz="quarter" idx="13" hasCustomPrompt="1"/>
          </p:nvPr>
        </p:nvSpPr>
        <p:spPr>
          <a:xfrm>
            <a:off x="4833258" y="1444400"/>
            <a:ext cx="6768784" cy="3616698"/>
          </a:xfrm>
          <a:prstGeom prst="rect">
            <a:avLst/>
          </a:prstGeom>
        </p:spPr>
        <p:txBody>
          <a:bodyPr>
            <a:noAutofit/>
          </a:bodyPr>
          <a:lstStyle>
            <a:lvl1pPr marL="342900" indent="-342900">
              <a:lnSpc>
                <a:spcPct val="150000"/>
              </a:lnSpc>
              <a:buClr>
                <a:schemeClr val="accent1">
                  <a:lumMod val="60000"/>
                  <a:lumOff val="40000"/>
                </a:schemeClr>
              </a:buClr>
              <a:buSzPct val="82000"/>
              <a:buFont typeface="Wingdings" panose="05000000000000000000" pitchFamily="2" charset="2"/>
              <a:buChar char="q"/>
              <a:defRPr sz="2200" b="0">
                <a:solidFill>
                  <a:schemeClr val="tx1"/>
                </a:solidFill>
              </a:defRPr>
            </a:lvl1pPr>
          </a:lstStyle>
          <a:p>
            <a:pPr lvl="0"/>
            <a:r>
              <a:rPr lang="es-ES" dirty="0"/>
              <a:t>Primero</a:t>
            </a:r>
          </a:p>
        </p:txBody>
      </p:sp>
      <p:sp>
        <p:nvSpPr>
          <p:cNvPr id="2" name="Rectángulo 1">
            <a:extLst>
              <a:ext uri="{FF2B5EF4-FFF2-40B4-BE49-F238E27FC236}">
                <a16:creationId xmlns:a16="http://schemas.microsoft.com/office/drawing/2014/main" id="{71F84A96-2639-4E6E-8409-93DFAF51D233}"/>
              </a:ext>
            </a:extLst>
          </p:cNvPr>
          <p:cNvSpPr/>
          <p:nvPr userDrawn="1"/>
        </p:nvSpPr>
        <p:spPr>
          <a:xfrm>
            <a:off x="4214375" y="5768179"/>
            <a:ext cx="7977625" cy="1089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0079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IDO TEMÁTIC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BEF6A07-CDFA-44EF-A0A7-00DD473D9C84}"/>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8" name="Rectángulo 7">
            <a:extLst>
              <a:ext uri="{FF2B5EF4-FFF2-40B4-BE49-F238E27FC236}">
                <a16:creationId xmlns:a16="http://schemas.microsoft.com/office/drawing/2014/main" id="{F0B7AE02-789D-4185-8555-EF93C29B8CCF}"/>
              </a:ext>
            </a:extLst>
          </p:cNvPr>
          <p:cNvSpPr/>
          <p:nvPr userDrawn="1"/>
        </p:nvSpPr>
        <p:spPr>
          <a:xfrm>
            <a:off x="-1" y="0"/>
            <a:ext cx="4214379" cy="685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D9EEA54E-1272-40F8-A483-17C1F037C8B9}"/>
              </a:ext>
            </a:extLst>
          </p:cNvPr>
          <p:cNvSpPr/>
          <p:nvPr userDrawn="1"/>
        </p:nvSpPr>
        <p:spPr>
          <a:xfrm>
            <a:off x="-1" y="2663864"/>
            <a:ext cx="4214377" cy="707886"/>
          </a:xfrm>
          <a:prstGeom prst="rect">
            <a:avLst/>
          </a:prstGeom>
          <a:noFill/>
        </p:spPr>
        <p:txBody>
          <a:bodyPr wrap="square" lIns="91440" tIns="45720" rIns="91440" bIns="45720">
            <a:spAutoFit/>
          </a:bodyPr>
          <a:lstStyle/>
          <a:p>
            <a:pPr algn="ctr"/>
            <a:r>
              <a:rPr lang="es-ES" sz="4000" b="1" cap="none" spc="0" dirty="0">
                <a:ln>
                  <a:noFill/>
                </a:ln>
                <a:solidFill>
                  <a:schemeClr val="bg1"/>
                </a:solidFill>
                <a:effectLst/>
                <a:latin typeface="Arial" panose="020B0604020202020204" pitchFamily="34" charset="0"/>
                <a:cs typeface="Arial" panose="020B0604020202020204" pitchFamily="34" charset="0"/>
              </a:rPr>
              <a:t>OBJETIVOS</a:t>
            </a:r>
            <a:endParaRPr lang="es-ES" sz="4400" b="1" cap="none" spc="0" dirty="0">
              <a:ln>
                <a:noFill/>
              </a:ln>
              <a:solidFill>
                <a:schemeClr val="bg1"/>
              </a:solidFill>
              <a:effectLst/>
              <a:latin typeface="Arial" panose="020B0604020202020204" pitchFamily="34" charset="0"/>
              <a:cs typeface="Arial" panose="020B0604020202020204" pitchFamily="34" charset="0"/>
            </a:endParaRPr>
          </a:p>
        </p:txBody>
      </p:sp>
      <p:sp>
        <p:nvSpPr>
          <p:cNvPr id="11" name="Marcador de texto 10">
            <a:extLst>
              <a:ext uri="{FF2B5EF4-FFF2-40B4-BE49-F238E27FC236}">
                <a16:creationId xmlns:a16="http://schemas.microsoft.com/office/drawing/2014/main" id="{DD43D538-EB76-4712-98A8-3F11F0C9918B}"/>
              </a:ext>
            </a:extLst>
          </p:cNvPr>
          <p:cNvSpPr>
            <a:spLocks noGrp="1"/>
          </p:cNvSpPr>
          <p:nvPr>
            <p:ph type="body" sz="quarter" idx="13" hasCustomPrompt="1"/>
          </p:nvPr>
        </p:nvSpPr>
        <p:spPr>
          <a:xfrm>
            <a:off x="5874341" y="1444400"/>
            <a:ext cx="5727700" cy="3616698"/>
          </a:xfrm>
          <a:prstGeom prst="rect">
            <a:avLst/>
          </a:prstGeom>
        </p:spPr>
        <p:txBody>
          <a:bodyPr>
            <a:noAutofit/>
          </a:bodyPr>
          <a:lstStyle>
            <a:lvl1pPr marL="228600" indent="-228600">
              <a:lnSpc>
                <a:spcPct val="150000"/>
              </a:lnSpc>
              <a:buClr>
                <a:schemeClr val="accent1">
                  <a:lumMod val="60000"/>
                  <a:lumOff val="40000"/>
                </a:schemeClr>
              </a:buClr>
              <a:buSzPct val="82000"/>
              <a:buFont typeface="Wingdings" panose="05000000000000000000" pitchFamily="2" charset="2"/>
              <a:buChar char="q"/>
              <a:defRPr sz="2200" b="0">
                <a:solidFill>
                  <a:schemeClr val="tx1"/>
                </a:solidFill>
              </a:defRPr>
            </a:lvl1pPr>
          </a:lstStyle>
          <a:p>
            <a:pPr lvl="0"/>
            <a:r>
              <a:rPr lang="es-ES" dirty="0"/>
              <a:t> Objetivo primero</a:t>
            </a:r>
          </a:p>
          <a:p>
            <a:pPr lvl="0"/>
            <a:r>
              <a:rPr lang="es-ES" dirty="0"/>
              <a:t> Objetivo segundo</a:t>
            </a:r>
          </a:p>
          <a:p>
            <a:pPr lvl="0"/>
            <a:r>
              <a:rPr lang="es-ES" dirty="0"/>
              <a:t> Objetivo tercero</a:t>
            </a:r>
          </a:p>
          <a:p>
            <a:pPr lvl="0"/>
            <a:r>
              <a:rPr lang="es-ES" dirty="0"/>
              <a:t> Objetivo cuarto</a:t>
            </a:r>
          </a:p>
          <a:p>
            <a:pPr lvl="0"/>
            <a:r>
              <a:rPr lang="es-ES" dirty="0"/>
              <a:t> Objetivo quinto</a:t>
            </a:r>
          </a:p>
          <a:p>
            <a:pPr lvl="0"/>
            <a:endParaRPr lang="es-ES" dirty="0"/>
          </a:p>
          <a:p>
            <a:pPr lvl="0"/>
            <a:endParaRPr lang="es-ES" dirty="0"/>
          </a:p>
        </p:txBody>
      </p:sp>
      <p:sp>
        <p:nvSpPr>
          <p:cNvPr id="7" name="Rectángulo 6">
            <a:extLst>
              <a:ext uri="{FF2B5EF4-FFF2-40B4-BE49-F238E27FC236}">
                <a16:creationId xmlns:a16="http://schemas.microsoft.com/office/drawing/2014/main" id="{5020A1A2-FD78-4099-A5B5-EACFE0F5661A}"/>
              </a:ext>
            </a:extLst>
          </p:cNvPr>
          <p:cNvSpPr/>
          <p:nvPr userDrawn="1"/>
        </p:nvSpPr>
        <p:spPr>
          <a:xfrm>
            <a:off x="4214376" y="882989"/>
            <a:ext cx="7977624" cy="46884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13" name="Rectángulo 12">
            <a:extLst>
              <a:ext uri="{FF2B5EF4-FFF2-40B4-BE49-F238E27FC236}">
                <a16:creationId xmlns:a16="http://schemas.microsoft.com/office/drawing/2014/main" id="{E97F591C-78AF-4221-8878-A479F30DC5DA}"/>
              </a:ext>
            </a:extLst>
          </p:cNvPr>
          <p:cNvSpPr/>
          <p:nvPr userDrawn="1"/>
        </p:nvSpPr>
        <p:spPr>
          <a:xfrm>
            <a:off x="4214375" y="5768179"/>
            <a:ext cx="7977625" cy="1089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0619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IDO TEMÁTIC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BEF6A07-CDFA-44EF-A0A7-00DD473D9C84}"/>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8" name="Rectángulo 7">
            <a:extLst>
              <a:ext uri="{FF2B5EF4-FFF2-40B4-BE49-F238E27FC236}">
                <a16:creationId xmlns:a16="http://schemas.microsoft.com/office/drawing/2014/main" id="{F0B7AE02-789D-4185-8555-EF93C29B8CCF}"/>
              </a:ext>
            </a:extLst>
          </p:cNvPr>
          <p:cNvSpPr/>
          <p:nvPr userDrawn="1"/>
        </p:nvSpPr>
        <p:spPr>
          <a:xfrm>
            <a:off x="-1" y="0"/>
            <a:ext cx="4214379" cy="685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D9EEA54E-1272-40F8-A483-17C1F037C8B9}"/>
              </a:ext>
            </a:extLst>
          </p:cNvPr>
          <p:cNvSpPr/>
          <p:nvPr userDrawn="1"/>
        </p:nvSpPr>
        <p:spPr>
          <a:xfrm>
            <a:off x="-1" y="2663864"/>
            <a:ext cx="4214377" cy="707886"/>
          </a:xfrm>
          <a:prstGeom prst="rect">
            <a:avLst/>
          </a:prstGeom>
          <a:noFill/>
        </p:spPr>
        <p:txBody>
          <a:bodyPr wrap="square" lIns="91440" tIns="45720" rIns="91440" bIns="45720">
            <a:spAutoFit/>
          </a:bodyPr>
          <a:lstStyle/>
          <a:p>
            <a:pPr algn="ctr"/>
            <a:r>
              <a:rPr lang="es-ES" sz="4000" b="1" cap="none" spc="0" dirty="0">
                <a:ln>
                  <a:noFill/>
                </a:ln>
                <a:solidFill>
                  <a:schemeClr val="bg1"/>
                </a:solidFill>
                <a:effectLst/>
                <a:latin typeface="Arial" panose="020B0604020202020204" pitchFamily="34" charset="0"/>
                <a:cs typeface="Arial" panose="020B0604020202020204" pitchFamily="34" charset="0"/>
              </a:rPr>
              <a:t>RESUMEN</a:t>
            </a:r>
            <a:endParaRPr lang="es-ES" sz="4400" b="1" cap="none" spc="0" dirty="0">
              <a:ln>
                <a:noFill/>
              </a:ln>
              <a:solidFill>
                <a:schemeClr val="bg1"/>
              </a:solidFill>
              <a:effectLst/>
              <a:latin typeface="Arial" panose="020B0604020202020204" pitchFamily="34" charset="0"/>
              <a:cs typeface="Arial" panose="020B0604020202020204" pitchFamily="34" charset="0"/>
            </a:endParaRPr>
          </a:p>
        </p:txBody>
      </p:sp>
      <p:sp>
        <p:nvSpPr>
          <p:cNvPr id="11" name="Marcador de texto 10">
            <a:extLst>
              <a:ext uri="{FF2B5EF4-FFF2-40B4-BE49-F238E27FC236}">
                <a16:creationId xmlns:a16="http://schemas.microsoft.com/office/drawing/2014/main" id="{DD43D538-EB76-4712-98A8-3F11F0C9918B}"/>
              </a:ext>
            </a:extLst>
          </p:cNvPr>
          <p:cNvSpPr>
            <a:spLocks noGrp="1"/>
          </p:cNvSpPr>
          <p:nvPr>
            <p:ph type="body" sz="quarter" idx="13"/>
          </p:nvPr>
        </p:nvSpPr>
        <p:spPr>
          <a:xfrm>
            <a:off x="5874341" y="1444400"/>
            <a:ext cx="5727700" cy="3616698"/>
          </a:xfrm>
          <a:prstGeom prst="rect">
            <a:avLst/>
          </a:prstGeom>
        </p:spPr>
        <p:txBody>
          <a:bodyPr>
            <a:noAutofit/>
          </a:bodyPr>
          <a:lstStyle>
            <a:lvl1pPr marL="0" indent="0">
              <a:lnSpc>
                <a:spcPct val="150000"/>
              </a:lnSpc>
              <a:buClr>
                <a:schemeClr val="accent1">
                  <a:lumMod val="60000"/>
                  <a:lumOff val="40000"/>
                </a:schemeClr>
              </a:buClr>
              <a:buSzPct val="82000"/>
              <a:buFont typeface="Wingdings" panose="05000000000000000000" pitchFamily="2" charset="2"/>
              <a:buNone/>
              <a:defRPr sz="2200" b="0">
                <a:solidFill>
                  <a:schemeClr val="tx1"/>
                </a:solidFill>
              </a:defRPr>
            </a:lvl1pPr>
          </a:lstStyle>
          <a:p>
            <a:pPr lvl="0"/>
            <a:endParaRPr lang="es-ES" dirty="0"/>
          </a:p>
          <a:p>
            <a:pPr lvl="0"/>
            <a:endParaRPr lang="es-ES" dirty="0"/>
          </a:p>
        </p:txBody>
      </p:sp>
      <p:sp>
        <p:nvSpPr>
          <p:cNvPr id="7" name="Rectángulo 6">
            <a:extLst>
              <a:ext uri="{FF2B5EF4-FFF2-40B4-BE49-F238E27FC236}">
                <a16:creationId xmlns:a16="http://schemas.microsoft.com/office/drawing/2014/main" id="{632AF5EF-2B62-43B2-A742-4B13B87B5444}"/>
              </a:ext>
            </a:extLst>
          </p:cNvPr>
          <p:cNvSpPr/>
          <p:nvPr userDrawn="1"/>
        </p:nvSpPr>
        <p:spPr>
          <a:xfrm>
            <a:off x="4214376" y="882989"/>
            <a:ext cx="7977624" cy="46884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10" name="Rectángulo 9">
            <a:extLst>
              <a:ext uri="{FF2B5EF4-FFF2-40B4-BE49-F238E27FC236}">
                <a16:creationId xmlns:a16="http://schemas.microsoft.com/office/drawing/2014/main" id="{25472A4B-F5B3-4C3C-B43F-0755A167588A}"/>
              </a:ext>
            </a:extLst>
          </p:cNvPr>
          <p:cNvSpPr/>
          <p:nvPr userDrawn="1"/>
        </p:nvSpPr>
        <p:spPr>
          <a:xfrm>
            <a:off x="4214375" y="5768179"/>
            <a:ext cx="7977625" cy="1089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130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IDO TEMÁTIC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BEF6A07-CDFA-44EF-A0A7-00DD473D9C84}"/>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8" name="Rectángulo 7">
            <a:extLst>
              <a:ext uri="{FF2B5EF4-FFF2-40B4-BE49-F238E27FC236}">
                <a16:creationId xmlns:a16="http://schemas.microsoft.com/office/drawing/2014/main" id="{F0B7AE02-789D-4185-8555-EF93C29B8CCF}"/>
              </a:ext>
            </a:extLst>
          </p:cNvPr>
          <p:cNvSpPr/>
          <p:nvPr userDrawn="1"/>
        </p:nvSpPr>
        <p:spPr>
          <a:xfrm>
            <a:off x="0" y="0"/>
            <a:ext cx="4281714" cy="685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D9EEA54E-1272-40F8-A483-17C1F037C8B9}"/>
              </a:ext>
            </a:extLst>
          </p:cNvPr>
          <p:cNvSpPr/>
          <p:nvPr userDrawn="1"/>
        </p:nvSpPr>
        <p:spPr>
          <a:xfrm>
            <a:off x="-1" y="2663864"/>
            <a:ext cx="4281715" cy="707886"/>
          </a:xfrm>
          <a:prstGeom prst="rect">
            <a:avLst/>
          </a:prstGeom>
          <a:noFill/>
        </p:spPr>
        <p:txBody>
          <a:bodyPr wrap="square" lIns="91440" tIns="45720" rIns="91440" bIns="45720">
            <a:spAutoFit/>
          </a:bodyPr>
          <a:lstStyle/>
          <a:p>
            <a:pPr algn="ctr"/>
            <a:r>
              <a:rPr lang="es-ES" sz="4000" b="1" cap="none" spc="0" dirty="0">
                <a:ln>
                  <a:noFill/>
                </a:ln>
                <a:solidFill>
                  <a:schemeClr val="bg1"/>
                </a:solidFill>
                <a:effectLst/>
                <a:latin typeface="Arial" panose="020B0604020202020204" pitchFamily="34" charset="0"/>
                <a:cs typeface="Arial" panose="020B0604020202020204" pitchFamily="34" charset="0"/>
              </a:rPr>
              <a:t>CONCLUSIONES</a:t>
            </a:r>
            <a:endParaRPr lang="es-ES" sz="4400" b="1" cap="none" spc="0" dirty="0">
              <a:ln>
                <a:noFill/>
              </a:ln>
              <a:solidFill>
                <a:schemeClr val="bg1"/>
              </a:solidFill>
              <a:effectLst/>
              <a:latin typeface="Arial" panose="020B0604020202020204" pitchFamily="34" charset="0"/>
              <a:cs typeface="Arial" panose="020B0604020202020204" pitchFamily="34" charset="0"/>
            </a:endParaRPr>
          </a:p>
        </p:txBody>
      </p:sp>
      <p:sp>
        <p:nvSpPr>
          <p:cNvPr id="11" name="Marcador de texto 10">
            <a:extLst>
              <a:ext uri="{FF2B5EF4-FFF2-40B4-BE49-F238E27FC236}">
                <a16:creationId xmlns:a16="http://schemas.microsoft.com/office/drawing/2014/main" id="{DD43D538-EB76-4712-98A8-3F11F0C9918B}"/>
              </a:ext>
            </a:extLst>
          </p:cNvPr>
          <p:cNvSpPr>
            <a:spLocks noGrp="1"/>
          </p:cNvSpPr>
          <p:nvPr>
            <p:ph type="body" sz="quarter" idx="13"/>
          </p:nvPr>
        </p:nvSpPr>
        <p:spPr>
          <a:xfrm>
            <a:off x="5874341" y="1444400"/>
            <a:ext cx="5727700" cy="3616698"/>
          </a:xfrm>
          <a:prstGeom prst="rect">
            <a:avLst/>
          </a:prstGeom>
        </p:spPr>
        <p:txBody>
          <a:bodyPr>
            <a:noAutofit/>
          </a:bodyPr>
          <a:lstStyle>
            <a:lvl1pPr marL="0" indent="0">
              <a:lnSpc>
                <a:spcPct val="150000"/>
              </a:lnSpc>
              <a:buClr>
                <a:schemeClr val="accent1">
                  <a:lumMod val="60000"/>
                  <a:lumOff val="40000"/>
                </a:schemeClr>
              </a:buClr>
              <a:buSzPct val="82000"/>
              <a:buFont typeface="Wingdings" panose="05000000000000000000" pitchFamily="2" charset="2"/>
              <a:buNone/>
              <a:defRPr sz="2200" b="0">
                <a:solidFill>
                  <a:schemeClr val="tx1"/>
                </a:solidFill>
              </a:defRPr>
            </a:lvl1pPr>
          </a:lstStyle>
          <a:p>
            <a:pPr lvl="0"/>
            <a:endParaRPr lang="es-ES" dirty="0"/>
          </a:p>
          <a:p>
            <a:pPr lvl="0"/>
            <a:endParaRPr lang="es-ES" dirty="0"/>
          </a:p>
        </p:txBody>
      </p:sp>
      <p:sp>
        <p:nvSpPr>
          <p:cNvPr id="7" name="Rectángulo 6">
            <a:extLst>
              <a:ext uri="{FF2B5EF4-FFF2-40B4-BE49-F238E27FC236}">
                <a16:creationId xmlns:a16="http://schemas.microsoft.com/office/drawing/2014/main" id="{632AF5EF-2B62-43B2-A742-4B13B87B5444}"/>
              </a:ext>
            </a:extLst>
          </p:cNvPr>
          <p:cNvSpPr/>
          <p:nvPr userDrawn="1"/>
        </p:nvSpPr>
        <p:spPr>
          <a:xfrm>
            <a:off x="4281714" y="882989"/>
            <a:ext cx="7910285" cy="46884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10" name="Rectángulo 9">
            <a:extLst>
              <a:ext uri="{FF2B5EF4-FFF2-40B4-BE49-F238E27FC236}">
                <a16:creationId xmlns:a16="http://schemas.microsoft.com/office/drawing/2014/main" id="{208C9409-35FA-43D4-A298-B35F5D3E116B}"/>
              </a:ext>
            </a:extLst>
          </p:cNvPr>
          <p:cNvSpPr/>
          <p:nvPr userDrawn="1"/>
        </p:nvSpPr>
        <p:spPr>
          <a:xfrm>
            <a:off x="4281714" y="5768179"/>
            <a:ext cx="7910286" cy="1089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9787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IDO TEMÁTIC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BEF6A07-CDFA-44EF-A0A7-00DD473D9C84}"/>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8" name="Rectángulo 7">
            <a:extLst>
              <a:ext uri="{FF2B5EF4-FFF2-40B4-BE49-F238E27FC236}">
                <a16:creationId xmlns:a16="http://schemas.microsoft.com/office/drawing/2014/main" id="{F0B7AE02-789D-4185-8555-EF93C29B8CCF}"/>
              </a:ext>
            </a:extLst>
          </p:cNvPr>
          <p:cNvSpPr/>
          <p:nvPr userDrawn="1"/>
        </p:nvSpPr>
        <p:spPr>
          <a:xfrm>
            <a:off x="-1" y="0"/>
            <a:ext cx="4214379" cy="685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D9EEA54E-1272-40F8-A483-17C1F037C8B9}"/>
              </a:ext>
            </a:extLst>
          </p:cNvPr>
          <p:cNvSpPr/>
          <p:nvPr userDrawn="1"/>
        </p:nvSpPr>
        <p:spPr>
          <a:xfrm>
            <a:off x="-1" y="2663864"/>
            <a:ext cx="4214377" cy="707886"/>
          </a:xfrm>
          <a:prstGeom prst="rect">
            <a:avLst/>
          </a:prstGeom>
          <a:noFill/>
        </p:spPr>
        <p:txBody>
          <a:bodyPr wrap="square" lIns="91440" tIns="45720" rIns="91440" bIns="45720">
            <a:spAutoFit/>
          </a:bodyPr>
          <a:lstStyle/>
          <a:p>
            <a:pPr algn="ctr"/>
            <a:r>
              <a:rPr lang="es-ES" sz="4000" b="1" cap="none" spc="0" dirty="0">
                <a:ln>
                  <a:noFill/>
                </a:ln>
                <a:solidFill>
                  <a:schemeClr val="bg1"/>
                </a:solidFill>
                <a:effectLst/>
                <a:latin typeface="Arial" panose="020B0604020202020204" pitchFamily="34" charset="0"/>
                <a:cs typeface="Arial" panose="020B0604020202020204" pitchFamily="34" charset="0"/>
              </a:rPr>
              <a:t>EVALUACIÓN</a:t>
            </a:r>
            <a:endParaRPr lang="es-ES" sz="4400" b="1" cap="none" spc="0" dirty="0">
              <a:ln>
                <a:noFill/>
              </a:ln>
              <a:solidFill>
                <a:schemeClr val="bg1"/>
              </a:solidFill>
              <a:effectLst/>
              <a:latin typeface="Arial" panose="020B0604020202020204" pitchFamily="34" charset="0"/>
              <a:cs typeface="Arial" panose="020B0604020202020204" pitchFamily="34" charset="0"/>
            </a:endParaRPr>
          </a:p>
        </p:txBody>
      </p:sp>
      <p:sp>
        <p:nvSpPr>
          <p:cNvPr id="11" name="Marcador de texto 10">
            <a:extLst>
              <a:ext uri="{FF2B5EF4-FFF2-40B4-BE49-F238E27FC236}">
                <a16:creationId xmlns:a16="http://schemas.microsoft.com/office/drawing/2014/main" id="{DD43D538-EB76-4712-98A8-3F11F0C9918B}"/>
              </a:ext>
            </a:extLst>
          </p:cNvPr>
          <p:cNvSpPr>
            <a:spLocks noGrp="1"/>
          </p:cNvSpPr>
          <p:nvPr>
            <p:ph type="body" sz="quarter" idx="13"/>
          </p:nvPr>
        </p:nvSpPr>
        <p:spPr>
          <a:xfrm>
            <a:off x="5874341" y="1444400"/>
            <a:ext cx="5727700" cy="3616698"/>
          </a:xfrm>
          <a:prstGeom prst="rect">
            <a:avLst/>
          </a:prstGeom>
        </p:spPr>
        <p:txBody>
          <a:bodyPr>
            <a:noAutofit/>
          </a:bodyPr>
          <a:lstStyle>
            <a:lvl1pPr marL="0" indent="0">
              <a:lnSpc>
                <a:spcPct val="150000"/>
              </a:lnSpc>
              <a:buClr>
                <a:schemeClr val="accent1">
                  <a:lumMod val="60000"/>
                  <a:lumOff val="40000"/>
                </a:schemeClr>
              </a:buClr>
              <a:buSzPct val="82000"/>
              <a:buFont typeface="Wingdings" panose="05000000000000000000" pitchFamily="2" charset="2"/>
              <a:buNone/>
              <a:defRPr sz="2200" b="0">
                <a:solidFill>
                  <a:schemeClr val="tx1"/>
                </a:solidFill>
              </a:defRPr>
            </a:lvl1pPr>
          </a:lstStyle>
          <a:p>
            <a:pPr lvl="0"/>
            <a:endParaRPr lang="es-ES" dirty="0"/>
          </a:p>
          <a:p>
            <a:pPr lvl="0"/>
            <a:endParaRPr lang="es-ES" dirty="0"/>
          </a:p>
        </p:txBody>
      </p:sp>
      <p:sp>
        <p:nvSpPr>
          <p:cNvPr id="7" name="Rectángulo 6">
            <a:extLst>
              <a:ext uri="{FF2B5EF4-FFF2-40B4-BE49-F238E27FC236}">
                <a16:creationId xmlns:a16="http://schemas.microsoft.com/office/drawing/2014/main" id="{632AF5EF-2B62-43B2-A742-4B13B87B5444}"/>
              </a:ext>
            </a:extLst>
          </p:cNvPr>
          <p:cNvSpPr/>
          <p:nvPr userDrawn="1"/>
        </p:nvSpPr>
        <p:spPr>
          <a:xfrm>
            <a:off x="4214376" y="882989"/>
            <a:ext cx="7977624" cy="468847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p>
        </p:txBody>
      </p:sp>
      <p:sp>
        <p:nvSpPr>
          <p:cNvPr id="10" name="Rectángulo 9">
            <a:extLst>
              <a:ext uri="{FF2B5EF4-FFF2-40B4-BE49-F238E27FC236}">
                <a16:creationId xmlns:a16="http://schemas.microsoft.com/office/drawing/2014/main" id="{F2907F84-04EE-442F-BB74-9E5183A7CBDC}"/>
              </a:ext>
            </a:extLst>
          </p:cNvPr>
          <p:cNvSpPr/>
          <p:nvPr userDrawn="1"/>
        </p:nvSpPr>
        <p:spPr>
          <a:xfrm>
            <a:off x="4214375" y="5768179"/>
            <a:ext cx="7977625" cy="10898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0411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0" name="Google Shape;27;p3">
            <a:extLst>
              <a:ext uri="{FF2B5EF4-FFF2-40B4-BE49-F238E27FC236}">
                <a16:creationId xmlns:a16="http://schemas.microsoft.com/office/drawing/2014/main" id="{2FF87626-DC39-4205-80D3-966504FCFAEC}"/>
              </a:ext>
            </a:extLst>
          </p:cNvPr>
          <p:cNvSpPr txBox="1">
            <a:spLocks/>
          </p:cNvSpPr>
          <p:nvPr userDrawn="1"/>
        </p:nvSpPr>
        <p:spPr>
          <a:xfrm>
            <a:off x="1661750" y="2730025"/>
            <a:ext cx="4969500" cy="563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600"/>
              <a:buFont typeface="Barlow SemiBold"/>
              <a:buNone/>
              <a:defRPr sz="3600" b="0" i="0" u="none" strike="noStrike" cap="none">
                <a:solidFill>
                  <a:schemeClr val="lt1"/>
                </a:solidFill>
                <a:latin typeface="Barlow SemiBold"/>
                <a:ea typeface="Barlow SemiBold"/>
                <a:cs typeface="Barlow SemiBold"/>
                <a:sym typeface="Barlow SemiBold"/>
              </a:defRPr>
            </a:lvl9pPr>
          </a:lstStyle>
          <a:p>
            <a:pPr marL="0" marR="0" lvl="0" indent="0" algn="l" defTabSz="914400" rtl="0" eaLnBrk="1" fontAlgn="auto" latinLnBrk="0" hangingPunct="1">
              <a:lnSpc>
                <a:spcPct val="90000"/>
              </a:lnSpc>
              <a:spcBef>
                <a:spcPts val="0"/>
              </a:spcBef>
              <a:spcAft>
                <a:spcPts val="0"/>
              </a:spcAft>
              <a:buClr>
                <a:srgbClr val="FFFFFF"/>
              </a:buClr>
              <a:buSzPts val="3600"/>
              <a:buFont typeface="Barlow SemiBold"/>
              <a:buNone/>
              <a:tabLst/>
              <a:defRPr/>
            </a:pPr>
            <a:r>
              <a:rPr kumimoji="0" lang="es-PE" sz="3600" b="0" i="0" u="none" strike="noStrike" kern="0" cap="none" spc="0" normalizeH="0" baseline="0" noProof="0" dirty="0">
                <a:ln>
                  <a:noFill/>
                </a:ln>
                <a:solidFill>
                  <a:srgbClr val="FFFFFF"/>
                </a:solidFill>
                <a:effectLst/>
                <a:uLnTx/>
                <a:uFillTx/>
                <a:latin typeface="Barlow SemiBold"/>
                <a:sym typeface="Barlow SemiBold"/>
              </a:rPr>
              <a:t>Tema 1</a:t>
            </a:r>
          </a:p>
        </p:txBody>
      </p:sp>
      <p:sp>
        <p:nvSpPr>
          <p:cNvPr id="21" name="Google Shape;28;p3">
            <a:extLst>
              <a:ext uri="{FF2B5EF4-FFF2-40B4-BE49-F238E27FC236}">
                <a16:creationId xmlns:a16="http://schemas.microsoft.com/office/drawing/2014/main" id="{75416F7A-CC55-449D-ABBD-1CF4FE90BC4E}"/>
              </a:ext>
            </a:extLst>
          </p:cNvPr>
          <p:cNvSpPr txBox="1">
            <a:spLocks/>
          </p:cNvSpPr>
          <p:nvPr userDrawn="1"/>
        </p:nvSpPr>
        <p:spPr>
          <a:xfrm>
            <a:off x="1427775" y="3157175"/>
            <a:ext cx="4969500" cy="27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9pPr>
          </a:lstStyle>
          <a:p>
            <a:pPr marL="457200" marR="0" lvl="0" indent="-381000" algn="l" defTabSz="914400" rtl="0" eaLnBrk="1" fontAlgn="auto" latinLnBrk="0" hangingPunct="1">
              <a:lnSpc>
                <a:spcPct val="100000"/>
              </a:lnSpc>
              <a:spcBef>
                <a:spcPts val="0"/>
              </a:spcBef>
              <a:spcAft>
                <a:spcPts val="0"/>
              </a:spcAft>
              <a:buClr>
                <a:srgbClr val="001F46"/>
              </a:buClr>
              <a:buSzPts val="1800"/>
              <a:buFont typeface="Barlow Light"/>
              <a:buNone/>
              <a:tabLst/>
              <a:defRPr/>
            </a:pPr>
            <a:endParaRPr kumimoji="0" lang="es-PE" sz="1800" b="0" i="0" u="none" strike="noStrike" kern="0" cap="none" spc="0" normalizeH="0" baseline="0" noProof="0">
              <a:ln>
                <a:noFill/>
              </a:ln>
              <a:solidFill>
                <a:srgbClr val="001F46"/>
              </a:solidFill>
              <a:effectLst/>
              <a:uLnTx/>
              <a:uFillTx/>
              <a:latin typeface="Barlow Light"/>
              <a:sym typeface="Barlow Light"/>
            </a:endParaRPr>
          </a:p>
        </p:txBody>
      </p:sp>
      <p:sp>
        <p:nvSpPr>
          <p:cNvPr id="22" name="Google Shape;21;p3">
            <a:extLst>
              <a:ext uri="{FF2B5EF4-FFF2-40B4-BE49-F238E27FC236}">
                <a16:creationId xmlns:a16="http://schemas.microsoft.com/office/drawing/2014/main" id="{DB0D0066-2281-4CC2-AC7B-171AEDE9C85B}"/>
              </a:ext>
            </a:extLst>
          </p:cNvPr>
          <p:cNvSpPr/>
          <p:nvPr userDrawn="1"/>
        </p:nvSpPr>
        <p:spPr>
          <a:xfrm>
            <a:off x="7211762" y="905134"/>
            <a:ext cx="754410" cy="3922584"/>
          </a:xfrm>
          <a:custGeom>
            <a:avLst/>
            <a:gdLst>
              <a:gd name="connsiteX0" fmla="*/ 29559 w 29721"/>
              <a:gd name="connsiteY0" fmla="*/ 0 h 124118"/>
              <a:gd name="connsiteX1" fmla="*/ 584 w 29721"/>
              <a:gd name="connsiteY1" fmla="*/ 37597 h 124118"/>
              <a:gd name="connsiteX2" fmla="*/ 0 w 29721"/>
              <a:gd name="connsiteY2" fmla="*/ 124118 h 124118"/>
              <a:gd name="connsiteX3" fmla="*/ 29721 w 29721"/>
              <a:gd name="connsiteY3" fmla="*/ 102879 h 124118"/>
              <a:gd name="connsiteX4" fmla="*/ 29559 w 29721"/>
              <a:gd name="connsiteY4" fmla="*/ 0 h 124118"/>
              <a:gd name="connsiteX0" fmla="*/ 29559 w 29721"/>
              <a:gd name="connsiteY0" fmla="*/ 0 h 124118"/>
              <a:gd name="connsiteX1" fmla="*/ 201 w 29721"/>
              <a:gd name="connsiteY1" fmla="*/ 37787 h 124118"/>
              <a:gd name="connsiteX2" fmla="*/ 0 w 29721"/>
              <a:gd name="connsiteY2" fmla="*/ 124118 h 124118"/>
              <a:gd name="connsiteX3" fmla="*/ 29721 w 29721"/>
              <a:gd name="connsiteY3" fmla="*/ 102879 h 124118"/>
              <a:gd name="connsiteX4" fmla="*/ 29559 w 29721"/>
              <a:gd name="connsiteY4" fmla="*/ 0 h 124118"/>
              <a:gd name="connsiteX0" fmla="*/ 29559 w 29721"/>
              <a:gd name="connsiteY0" fmla="*/ 0 h 124118"/>
              <a:gd name="connsiteX1" fmla="*/ 201 w 29721"/>
              <a:gd name="connsiteY1" fmla="*/ 38168 h 124118"/>
              <a:gd name="connsiteX2" fmla="*/ 0 w 29721"/>
              <a:gd name="connsiteY2" fmla="*/ 124118 h 124118"/>
              <a:gd name="connsiteX3" fmla="*/ 29721 w 29721"/>
              <a:gd name="connsiteY3" fmla="*/ 102879 h 124118"/>
              <a:gd name="connsiteX4" fmla="*/ 29559 w 29721"/>
              <a:gd name="connsiteY4" fmla="*/ 0 h 124118"/>
              <a:gd name="connsiteX0" fmla="*/ 29692 w 29854"/>
              <a:gd name="connsiteY0" fmla="*/ 0 h 124118"/>
              <a:gd name="connsiteX1" fmla="*/ 47 w 29854"/>
              <a:gd name="connsiteY1" fmla="*/ 38168 h 124118"/>
              <a:gd name="connsiteX2" fmla="*/ 133 w 29854"/>
              <a:gd name="connsiteY2" fmla="*/ 124118 h 124118"/>
              <a:gd name="connsiteX3" fmla="*/ 29854 w 29854"/>
              <a:gd name="connsiteY3" fmla="*/ 102879 h 124118"/>
              <a:gd name="connsiteX4" fmla="*/ 29692 w 29854"/>
              <a:gd name="connsiteY4" fmla="*/ 0 h 124118"/>
              <a:gd name="connsiteX0" fmla="*/ 30842 w 30842"/>
              <a:gd name="connsiteY0" fmla="*/ 0 h 152689"/>
              <a:gd name="connsiteX1" fmla="*/ 47 w 30842"/>
              <a:gd name="connsiteY1" fmla="*/ 66739 h 152689"/>
              <a:gd name="connsiteX2" fmla="*/ 133 w 30842"/>
              <a:gd name="connsiteY2" fmla="*/ 152689 h 152689"/>
              <a:gd name="connsiteX3" fmla="*/ 29854 w 30842"/>
              <a:gd name="connsiteY3" fmla="*/ 131450 h 152689"/>
              <a:gd name="connsiteX4" fmla="*/ 30842 w 30842"/>
              <a:gd name="connsiteY4" fmla="*/ 0 h 152689"/>
              <a:gd name="connsiteX0" fmla="*/ 30459 w 30459"/>
              <a:gd name="connsiteY0" fmla="*/ 0 h 152499"/>
              <a:gd name="connsiteX1" fmla="*/ 47 w 30459"/>
              <a:gd name="connsiteY1" fmla="*/ 66549 h 152499"/>
              <a:gd name="connsiteX2" fmla="*/ 133 w 30459"/>
              <a:gd name="connsiteY2" fmla="*/ 152499 h 152499"/>
              <a:gd name="connsiteX3" fmla="*/ 29854 w 30459"/>
              <a:gd name="connsiteY3" fmla="*/ 131260 h 152499"/>
              <a:gd name="connsiteX4" fmla="*/ 30459 w 30459"/>
              <a:gd name="connsiteY4" fmla="*/ 0 h 152499"/>
              <a:gd name="connsiteX0" fmla="*/ 30172 w 30172"/>
              <a:gd name="connsiteY0" fmla="*/ 0 h 152118"/>
              <a:gd name="connsiteX1" fmla="*/ 47 w 30172"/>
              <a:gd name="connsiteY1" fmla="*/ 66168 h 152118"/>
              <a:gd name="connsiteX2" fmla="*/ 133 w 30172"/>
              <a:gd name="connsiteY2" fmla="*/ 152118 h 152118"/>
              <a:gd name="connsiteX3" fmla="*/ 29854 w 30172"/>
              <a:gd name="connsiteY3" fmla="*/ 130879 h 152118"/>
              <a:gd name="connsiteX4" fmla="*/ 30172 w 30172"/>
              <a:gd name="connsiteY4" fmla="*/ 0 h 152118"/>
              <a:gd name="connsiteX0" fmla="*/ 30353 w 30353"/>
              <a:gd name="connsiteY0" fmla="*/ 0 h 152118"/>
              <a:gd name="connsiteX1" fmla="*/ 36 w 30353"/>
              <a:gd name="connsiteY1" fmla="*/ 70454 h 152118"/>
              <a:gd name="connsiteX2" fmla="*/ 314 w 30353"/>
              <a:gd name="connsiteY2" fmla="*/ 152118 h 152118"/>
              <a:gd name="connsiteX3" fmla="*/ 30035 w 30353"/>
              <a:gd name="connsiteY3" fmla="*/ 130879 h 152118"/>
              <a:gd name="connsiteX4" fmla="*/ 30353 w 30353"/>
              <a:gd name="connsiteY4" fmla="*/ 0 h 152118"/>
              <a:gd name="connsiteX0" fmla="*/ 30350 w 30350"/>
              <a:gd name="connsiteY0" fmla="*/ 0 h 156880"/>
              <a:gd name="connsiteX1" fmla="*/ 33 w 30350"/>
              <a:gd name="connsiteY1" fmla="*/ 70454 h 156880"/>
              <a:gd name="connsiteX2" fmla="*/ 407 w 30350"/>
              <a:gd name="connsiteY2" fmla="*/ 156880 h 156880"/>
              <a:gd name="connsiteX3" fmla="*/ 30032 w 30350"/>
              <a:gd name="connsiteY3" fmla="*/ 130879 h 156880"/>
              <a:gd name="connsiteX4" fmla="*/ 30350 w 30350"/>
              <a:gd name="connsiteY4" fmla="*/ 0 h 15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50" h="156880" extrusionOk="0">
                <a:moveTo>
                  <a:pt x="30350" y="0"/>
                </a:moveTo>
                <a:lnTo>
                  <a:pt x="33" y="70454"/>
                </a:lnTo>
                <a:cubicBezTo>
                  <a:pt x="-162" y="99294"/>
                  <a:pt x="602" y="128040"/>
                  <a:pt x="407" y="156880"/>
                </a:cubicBezTo>
                <a:lnTo>
                  <a:pt x="30032" y="130879"/>
                </a:lnTo>
                <a:cubicBezTo>
                  <a:pt x="30361" y="87062"/>
                  <a:pt x="30021" y="43817"/>
                  <a:pt x="30350" y="0"/>
                </a:cubicBezTo>
                <a:close/>
              </a:path>
            </a:pathLst>
          </a:custGeom>
          <a:solidFill>
            <a:srgbClr val="4397EE">
              <a:lumMod val="40000"/>
              <a:lumOff val="60000"/>
            </a:srgbClr>
          </a:solidFill>
          <a:ln>
            <a:noFill/>
          </a:ln>
        </p:spPr>
      </p:sp>
      <p:sp>
        <p:nvSpPr>
          <p:cNvPr id="23" name="Google Shape;22;p3">
            <a:extLst>
              <a:ext uri="{FF2B5EF4-FFF2-40B4-BE49-F238E27FC236}">
                <a16:creationId xmlns:a16="http://schemas.microsoft.com/office/drawing/2014/main" id="{D52E1E91-2B45-4D22-8FD0-A87E8F2E8E6B}"/>
              </a:ext>
            </a:extLst>
          </p:cNvPr>
          <p:cNvSpPr/>
          <p:nvPr userDrawn="1"/>
        </p:nvSpPr>
        <p:spPr>
          <a:xfrm>
            <a:off x="7958650" y="901700"/>
            <a:ext cx="4233350" cy="3275888"/>
          </a:xfrm>
          <a:prstGeom prst="rect">
            <a:avLst/>
          </a:prstGeom>
          <a:solidFill>
            <a:srgbClr val="14B9CA">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3;p3">
            <a:extLst>
              <a:ext uri="{FF2B5EF4-FFF2-40B4-BE49-F238E27FC236}">
                <a16:creationId xmlns:a16="http://schemas.microsoft.com/office/drawing/2014/main" id="{81347039-7CFC-49CA-9ED2-5E73F5CAA96B}"/>
              </a:ext>
            </a:extLst>
          </p:cNvPr>
          <p:cNvSpPr/>
          <p:nvPr userDrawn="1"/>
        </p:nvSpPr>
        <p:spPr>
          <a:xfrm>
            <a:off x="0" y="2668814"/>
            <a:ext cx="7219841" cy="2156336"/>
          </a:xfrm>
          <a:prstGeom prst="rect">
            <a:avLst/>
          </a:prstGeom>
          <a:solidFill>
            <a:srgbClr val="14B9CA">
              <a:lumMod val="60000"/>
              <a:lumOff val="40000"/>
            </a:srgbClr>
          </a:solidFill>
          <a:ln>
            <a:noFill/>
          </a:ln>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4;p3">
            <a:extLst>
              <a:ext uri="{FF2B5EF4-FFF2-40B4-BE49-F238E27FC236}">
                <a16:creationId xmlns:a16="http://schemas.microsoft.com/office/drawing/2014/main" id="{323322CF-C402-4AA5-9EDD-5145F6E4B332}"/>
              </a:ext>
            </a:extLst>
          </p:cNvPr>
          <p:cNvSpPr/>
          <p:nvPr userDrawn="1"/>
        </p:nvSpPr>
        <p:spPr>
          <a:xfrm>
            <a:off x="7216666" y="3965926"/>
            <a:ext cx="741950" cy="856650"/>
          </a:xfrm>
          <a:custGeom>
            <a:avLst/>
            <a:gdLst>
              <a:gd name="connsiteX0" fmla="*/ 29524 w 29678"/>
              <a:gd name="connsiteY0" fmla="*/ 0 h 34266"/>
              <a:gd name="connsiteX1" fmla="*/ 191 w 29678"/>
              <a:gd name="connsiteY1" fmla="*/ 21385 h 34266"/>
              <a:gd name="connsiteX2" fmla="*/ 0 w 29678"/>
              <a:gd name="connsiteY2" fmla="*/ 34266 h 34266"/>
              <a:gd name="connsiteX3" fmla="*/ 29678 w 29678"/>
              <a:gd name="connsiteY3" fmla="*/ 8625 h 34266"/>
              <a:gd name="connsiteX4" fmla="*/ 29524 w 29678"/>
              <a:gd name="connsiteY4" fmla="*/ 0 h 34266"/>
              <a:gd name="connsiteX0" fmla="*/ 29524 w 29678"/>
              <a:gd name="connsiteY0" fmla="*/ 0 h 34266"/>
              <a:gd name="connsiteX1" fmla="*/ 96 w 29678"/>
              <a:gd name="connsiteY1" fmla="*/ 26433 h 34266"/>
              <a:gd name="connsiteX2" fmla="*/ 0 w 29678"/>
              <a:gd name="connsiteY2" fmla="*/ 34266 h 34266"/>
              <a:gd name="connsiteX3" fmla="*/ 29678 w 29678"/>
              <a:gd name="connsiteY3" fmla="*/ 8625 h 34266"/>
              <a:gd name="connsiteX4" fmla="*/ 29524 w 29678"/>
              <a:gd name="connsiteY4" fmla="*/ 0 h 34266"/>
              <a:gd name="connsiteX0" fmla="*/ 29524 w 29678"/>
              <a:gd name="connsiteY0" fmla="*/ 0 h 34266"/>
              <a:gd name="connsiteX1" fmla="*/ 96 w 29678"/>
              <a:gd name="connsiteY1" fmla="*/ 26147 h 34266"/>
              <a:gd name="connsiteX2" fmla="*/ 0 w 29678"/>
              <a:gd name="connsiteY2" fmla="*/ 34266 h 34266"/>
              <a:gd name="connsiteX3" fmla="*/ 29678 w 29678"/>
              <a:gd name="connsiteY3" fmla="*/ 8625 h 34266"/>
              <a:gd name="connsiteX4" fmla="*/ 29524 w 29678"/>
              <a:gd name="connsiteY4" fmla="*/ 0 h 34266"/>
              <a:gd name="connsiteX0" fmla="*/ 29524 w 29678"/>
              <a:gd name="connsiteY0" fmla="*/ 0 h 34266"/>
              <a:gd name="connsiteX1" fmla="*/ 96 w 29678"/>
              <a:gd name="connsiteY1" fmla="*/ 26337 h 34266"/>
              <a:gd name="connsiteX2" fmla="*/ 0 w 29678"/>
              <a:gd name="connsiteY2" fmla="*/ 34266 h 34266"/>
              <a:gd name="connsiteX3" fmla="*/ 29678 w 29678"/>
              <a:gd name="connsiteY3" fmla="*/ 8625 h 34266"/>
              <a:gd name="connsiteX4" fmla="*/ 29524 w 29678"/>
              <a:gd name="connsiteY4" fmla="*/ 0 h 34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8" h="34266" extrusionOk="0">
                <a:moveTo>
                  <a:pt x="29524" y="0"/>
                </a:moveTo>
                <a:lnTo>
                  <a:pt x="96" y="26337"/>
                </a:lnTo>
                <a:cubicBezTo>
                  <a:pt x="32" y="30631"/>
                  <a:pt x="64" y="29972"/>
                  <a:pt x="0" y="34266"/>
                </a:cubicBezTo>
                <a:lnTo>
                  <a:pt x="29678" y="8625"/>
                </a:lnTo>
                <a:cubicBezTo>
                  <a:pt x="29627" y="5750"/>
                  <a:pt x="29575" y="2875"/>
                  <a:pt x="29524" y="0"/>
                </a:cubicBezTo>
                <a:close/>
              </a:path>
            </a:pathLst>
          </a:custGeom>
          <a:solidFill>
            <a:srgbClr val="001F46">
              <a:alpha val="20110"/>
            </a:srgbClr>
          </a:solidFill>
          <a:ln>
            <a:noFill/>
          </a:ln>
        </p:spPr>
      </p:sp>
      <p:sp>
        <p:nvSpPr>
          <p:cNvPr id="26" name="Google Shape;25;p3">
            <a:extLst>
              <a:ext uri="{FF2B5EF4-FFF2-40B4-BE49-F238E27FC236}">
                <a16:creationId xmlns:a16="http://schemas.microsoft.com/office/drawing/2014/main" id="{1C9764C3-E9D8-4059-85AD-8704DB01E168}"/>
              </a:ext>
            </a:extLst>
          </p:cNvPr>
          <p:cNvSpPr/>
          <p:nvPr userDrawn="1"/>
        </p:nvSpPr>
        <p:spPr>
          <a:xfrm>
            <a:off x="7958625" y="3965933"/>
            <a:ext cx="4233350" cy="2115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26;p3">
            <a:extLst>
              <a:ext uri="{FF2B5EF4-FFF2-40B4-BE49-F238E27FC236}">
                <a16:creationId xmlns:a16="http://schemas.microsoft.com/office/drawing/2014/main" id="{31B4D17E-8DC9-4084-9DC3-42F6571F6367}"/>
              </a:ext>
            </a:extLst>
          </p:cNvPr>
          <p:cNvSpPr/>
          <p:nvPr userDrawn="1"/>
        </p:nvSpPr>
        <p:spPr>
          <a:xfrm>
            <a:off x="0" y="4613800"/>
            <a:ext cx="7219841" cy="211800"/>
          </a:xfrm>
          <a:prstGeom prst="rect">
            <a:avLst/>
          </a:prstGeom>
          <a:solidFill>
            <a:srgbClr val="001F46">
              <a:alpha val="2011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28;p3">
            <a:extLst>
              <a:ext uri="{FF2B5EF4-FFF2-40B4-BE49-F238E27FC236}">
                <a16:creationId xmlns:a16="http://schemas.microsoft.com/office/drawing/2014/main" id="{954DA4A4-E7DB-433A-9489-17303D5709EA}"/>
              </a:ext>
            </a:extLst>
          </p:cNvPr>
          <p:cNvSpPr txBox="1">
            <a:spLocks/>
          </p:cNvSpPr>
          <p:nvPr userDrawn="1"/>
        </p:nvSpPr>
        <p:spPr>
          <a:xfrm>
            <a:off x="2001316" y="3464675"/>
            <a:ext cx="4969500" cy="27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1"/>
              </a:buClr>
              <a:buSzPts val="1800"/>
              <a:buFont typeface="Barlow Light"/>
              <a:buNone/>
              <a:defRPr sz="1800" b="0" i="0" u="none" strike="noStrike" cap="none">
                <a:solidFill>
                  <a:schemeClr val="dk1"/>
                </a:solidFill>
                <a:latin typeface="Barlow Light"/>
                <a:ea typeface="Barlow Light"/>
                <a:cs typeface="Barlow Light"/>
                <a:sym typeface="Barlow Light"/>
              </a:defRPr>
            </a:lvl9pPr>
          </a:lstStyle>
          <a:p>
            <a:pPr marL="457200" marR="0" lvl="0" indent="-381000" algn="l" defTabSz="914400" rtl="0" eaLnBrk="1" fontAlgn="auto" latinLnBrk="0" hangingPunct="1">
              <a:lnSpc>
                <a:spcPct val="100000"/>
              </a:lnSpc>
              <a:spcBef>
                <a:spcPts val="0"/>
              </a:spcBef>
              <a:spcAft>
                <a:spcPts val="0"/>
              </a:spcAft>
              <a:buClr>
                <a:srgbClr val="001F46"/>
              </a:buClr>
              <a:buSzPts val="1800"/>
              <a:buFont typeface="Barlow Light"/>
              <a:buNone/>
              <a:tabLst/>
              <a:defRPr/>
            </a:pPr>
            <a:endParaRPr kumimoji="0" lang="es-PE" sz="1800" b="0" i="0" u="none" strike="noStrike" kern="0" cap="none" spc="0" normalizeH="0" baseline="0" noProof="0" dirty="0">
              <a:ln>
                <a:noFill/>
              </a:ln>
              <a:solidFill>
                <a:srgbClr val="001F46"/>
              </a:solidFill>
              <a:effectLst/>
              <a:uLnTx/>
              <a:uFillTx/>
              <a:latin typeface="Barlow Light"/>
              <a:sym typeface="Barlow Light"/>
            </a:endParaRPr>
          </a:p>
        </p:txBody>
      </p:sp>
      <p:sp>
        <p:nvSpPr>
          <p:cNvPr id="31" name="Marcador de posición de imagen 30">
            <a:extLst>
              <a:ext uri="{FF2B5EF4-FFF2-40B4-BE49-F238E27FC236}">
                <a16:creationId xmlns:a16="http://schemas.microsoft.com/office/drawing/2014/main" id="{EF63AF75-89F4-4DD0-AB5C-911D045FDBC4}"/>
              </a:ext>
            </a:extLst>
          </p:cNvPr>
          <p:cNvSpPr>
            <a:spLocks noGrp="1"/>
          </p:cNvSpPr>
          <p:nvPr>
            <p:ph type="pic" sz="quarter" idx="10"/>
          </p:nvPr>
        </p:nvSpPr>
        <p:spPr>
          <a:xfrm>
            <a:off x="8209398" y="1041991"/>
            <a:ext cx="3539579" cy="2790776"/>
          </a:xfrm>
          <a:prstGeom prst="rect">
            <a:avLst/>
          </a:prstGeom>
        </p:spPr>
        <p:txBody>
          <a:bodyPr/>
          <a:lstStyle/>
          <a:p>
            <a:endParaRPr lang="es-PE"/>
          </a:p>
        </p:txBody>
      </p:sp>
      <p:sp>
        <p:nvSpPr>
          <p:cNvPr id="33" name="Marcador de texto 32">
            <a:extLst>
              <a:ext uri="{FF2B5EF4-FFF2-40B4-BE49-F238E27FC236}">
                <a16:creationId xmlns:a16="http://schemas.microsoft.com/office/drawing/2014/main" id="{BE4CB3F3-887B-4363-A3C7-3A8283C8ABF7}"/>
              </a:ext>
            </a:extLst>
          </p:cNvPr>
          <p:cNvSpPr>
            <a:spLocks noGrp="1"/>
          </p:cNvSpPr>
          <p:nvPr>
            <p:ph type="body" sz="quarter" idx="11" hasCustomPrompt="1"/>
          </p:nvPr>
        </p:nvSpPr>
        <p:spPr>
          <a:xfrm>
            <a:off x="1257129" y="2919602"/>
            <a:ext cx="4969500" cy="1152081"/>
          </a:xfrm>
          <a:prstGeom prst="rect">
            <a:avLst/>
          </a:prstGeom>
        </p:spPr>
        <p:txBody>
          <a:bodyPr>
            <a:normAutofit/>
          </a:bodyPr>
          <a:lstStyle>
            <a:lvl1pPr marL="0" indent="0">
              <a:buNone/>
              <a:defRPr sz="4400">
                <a:solidFill>
                  <a:schemeClr val="bg1"/>
                </a:solidFill>
                <a:latin typeface="Arial" panose="020B0604020202020204" pitchFamily="34" charset="0"/>
                <a:cs typeface="Arial" panose="020B0604020202020204" pitchFamily="34" charset="0"/>
              </a:defRPr>
            </a:lvl1pPr>
          </a:lstStyle>
          <a:p>
            <a:pPr lvl="0"/>
            <a:r>
              <a:rPr lang="es-ES" dirty="0"/>
              <a:t>TEMA NUMERO</a:t>
            </a:r>
            <a:endParaRPr lang="es-PE" dirty="0"/>
          </a:p>
        </p:txBody>
      </p:sp>
    </p:spTree>
    <p:extLst>
      <p:ext uri="{BB962C8B-B14F-4D97-AF65-F5344CB8AC3E}">
        <p14:creationId xmlns:p14="http://schemas.microsoft.com/office/powerpoint/2010/main" val="14799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O Y TEXTO">
    <p:spTree>
      <p:nvGrpSpPr>
        <p:cNvPr id="1" name=""/>
        <p:cNvGrpSpPr/>
        <p:nvPr/>
      </p:nvGrpSpPr>
      <p:grpSpPr>
        <a:xfrm>
          <a:off x="0" y="0"/>
          <a:ext cx="0" cy="0"/>
          <a:chOff x="0" y="0"/>
          <a:chExt cx="0" cy="0"/>
        </a:xfrm>
      </p:grpSpPr>
      <p:sp>
        <p:nvSpPr>
          <p:cNvPr id="8" name="Google Shape;115;p15">
            <a:extLst>
              <a:ext uri="{FF2B5EF4-FFF2-40B4-BE49-F238E27FC236}">
                <a16:creationId xmlns:a16="http://schemas.microsoft.com/office/drawing/2014/main" id="{9CE5A17B-6499-481D-847E-F7B5919EB46E}"/>
              </a:ext>
            </a:extLst>
          </p:cNvPr>
          <p:cNvSpPr txBox="1">
            <a:spLocks noGrp="1"/>
          </p:cNvSpPr>
          <p:nvPr>
            <p:ph type="title" hasCustomPrompt="1"/>
          </p:nvPr>
        </p:nvSpPr>
        <p:spPr>
          <a:xfrm>
            <a:off x="887663" y="136525"/>
            <a:ext cx="6602100" cy="749400"/>
          </a:xfrm>
          <a:prstGeom prst="rect">
            <a:avLst/>
          </a:prstGeom>
        </p:spPr>
        <p:txBody>
          <a:bodyPr spcFirstLastPara="1" wrap="square" lIns="0" tIns="0" rIns="0" bIns="0" anchor="ctr" anchorCtr="0">
            <a:noAutofit/>
          </a:bodyPr>
          <a:lstStyle>
            <a:lvl1pPr>
              <a:defRPr/>
            </a:lvl1pPr>
          </a:lstStyle>
          <a:p>
            <a:pPr marL="0" lvl="0" indent="0" algn="l" rtl="0">
              <a:spcBef>
                <a:spcPts val="0"/>
              </a:spcBef>
              <a:spcAft>
                <a:spcPts val="0"/>
              </a:spcAft>
              <a:buNone/>
            </a:pPr>
            <a:r>
              <a:rPr lang="en" dirty="0"/>
              <a:t>TITULO TITULO TITULO </a:t>
            </a:r>
            <a:endParaRPr dirty="0"/>
          </a:p>
        </p:txBody>
      </p:sp>
      <p:sp>
        <p:nvSpPr>
          <p:cNvPr id="11" name="Google Shape;52;p7">
            <a:extLst>
              <a:ext uri="{FF2B5EF4-FFF2-40B4-BE49-F238E27FC236}">
                <a16:creationId xmlns:a16="http://schemas.microsoft.com/office/drawing/2014/main" id="{8CC6A15B-B23E-4EAD-B6A0-7F478DD67942}"/>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p3">
            <a:extLst>
              <a:ext uri="{FF2B5EF4-FFF2-40B4-BE49-F238E27FC236}">
                <a16:creationId xmlns:a16="http://schemas.microsoft.com/office/drawing/2014/main" id="{DB44C127-888A-4C9A-91E6-AE27D272B5DD}"/>
              </a:ext>
            </a:extLst>
          </p:cNvPr>
          <p:cNvSpPr txBox="1">
            <a:spLocks noGrp="1"/>
          </p:cNvSpPr>
          <p:nvPr>
            <p:ph type="subTitle" idx="1"/>
          </p:nvPr>
        </p:nvSpPr>
        <p:spPr>
          <a:xfrm>
            <a:off x="887663" y="891600"/>
            <a:ext cx="4775400" cy="350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dirty="0"/>
          </a:p>
        </p:txBody>
      </p:sp>
      <p:sp>
        <p:nvSpPr>
          <p:cNvPr id="22" name="Marcador de fecha 21">
            <a:extLst>
              <a:ext uri="{FF2B5EF4-FFF2-40B4-BE49-F238E27FC236}">
                <a16:creationId xmlns:a16="http://schemas.microsoft.com/office/drawing/2014/main" id="{056B4841-C3C9-42B9-9749-4E61470D8837}"/>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23" name="Marcador de pie de página 22">
            <a:extLst>
              <a:ext uri="{FF2B5EF4-FFF2-40B4-BE49-F238E27FC236}">
                <a16:creationId xmlns:a16="http://schemas.microsoft.com/office/drawing/2014/main" id="{CDE30A4E-3558-4A4C-9402-ED2D403671E8}"/>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24" name="Marcador de número de diapositiva 23">
            <a:extLst>
              <a:ext uri="{FF2B5EF4-FFF2-40B4-BE49-F238E27FC236}">
                <a16:creationId xmlns:a16="http://schemas.microsoft.com/office/drawing/2014/main" id="{14E53BDA-8916-4FEB-ACDA-358C2495B916}"/>
              </a:ext>
            </a:extLst>
          </p:cNvPr>
          <p:cNvSpPr>
            <a:spLocks noGrp="1"/>
          </p:cNvSpPr>
          <p:nvPr>
            <p:ph type="sldNum" sz="quarter" idx="12"/>
          </p:nvPr>
        </p:nvSpPr>
        <p:spPr>
          <a:xfrm>
            <a:off x="8610600" y="6356350"/>
            <a:ext cx="2743200" cy="365125"/>
          </a:xfrm>
          <a:prstGeom prst="rect">
            <a:avLst/>
          </a:prstGeom>
        </p:spPr>
        <p:txBody>
          <a:bodyPr/>
          <a:lstStyle/>
          <a:p>
            <a:fld id="{5D8C0F5B-2953-4C16-914C-0EAB1997FDDE}" type="slidenum">
              <a:rPr lang="es-PE" smtClean="0"/>
              <a:t>‹Nº›</a:t>
            </a:fld>
            <a:endParaRPr lang="es-PE"/>
          </a:p>
        </p:txBody>
      </p:sp>
      <p:sp>
        <p:nvSpPr>
          <p:cNvPr id="30" name="Marcador de contenido 29">
            <a:extLst>
              <a:ext uri="{FF2B5EF4-FFF2-40B4-BE49-F238E27FC236}">
                <a16:creationId xmlns:a16="http://schemas.microsoft.com/office/drawing/2014/main" id="{87180986-2063-4DA9-9CE4-0A05287FCF42}"/>
              </a:ext>
            </a:extLst>
          </p:cNvPr>
          <p:cNvSpPr>
            <a:spLocks noGrp="1"/>
          </p:cNvSpPr>
          <p:nvPr>
            <p:ph sz="quarter" idx="13"/>
          </p:nvPr>
        </p:nvSpPr>
        <p:spPr>
          <a:xfrm>
            <a:off x="736112" y="1443234"/>
            <a:ext cx="6602412" cy="4377070"/>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solidFill>
                  <a:schemeClr val="tx1"/>
                </a:solidFill>
                <a:latin typeface="Arial" panose="020B0604020202020204" pitchFamily="34" charset="0"/>
                <a:cs typeface="Arial" panose="020B0604020202020204" pitchFamily="34" charset="0"/>
              </a:defRPr>
            </a:lvl2pPr>
            <a:lvl3pPr>
              <a:defRPr sz="16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2755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O IMAGENES Y DESCRIPCION">
    <p:spTree>
      <p:nvGrpSpPr>
        <p:cNvPr id="1" name=""/>
        <p:cNvGrpSpPr/>
        <p:nvPr/>
      </p:nvGrpSpPr>
      <p:grpSpPr>
        <a:xfrm>
          <a:off x="0" y="0"/>
          <a:ext cx="0" cy="0"/>
          <a:chOff x="0" y="0"/>
          <a:chExt cx="0" cy="0"/>
        </a:xfrm>
      </p:grpSpPr>
      <p:sp>
        <p:nvSpPr>
          <p:cNvPr id="8" name="Google Shape;115;p15">
            <a:extLst>
              <a:ext uri="{FF2B5EF4-FFF2-40B4-BE49-F238E27FC236}">
                <a16:creationId xmlns:a16="http://schemas.microsoft.com/office/drawing/2014/main" id="{9CE5A17B-6499-481D-847E-F7B5919EB46E}"/>
              </a:ext>
            </a:extLst>
          </p:cNvPr>
          <p:cNvSpPr txBox="1">
            <a:spLocks noGrp="1"/>
          </p:cNvSpPr>
          <p:nvPr>
            <p:ph type="title" hasCustomPrompt="1"/>
          </p:nvPr>
        </p:nvSpPr>
        <p:spPr>
          <a:xfrm>
            <a:off x="887663" y="136525"/>
            <a:ext cx="6602100" cy="749400"/>
          </a:xfrm>
          <a:prstGeom prst="rect">
            <a:avLst/>
          </a:prstGeom>
        </p:spPr>
        <p:txBody>
          <a:bodyPr spcFirstLastPara="1" wrap="square" lIns="0" tIns="0" rIns="0" bIns="0" anchor="ctr" anchorCtr="0">
            <a:noAutofit/>
          </a:bodyPr>
          <a:lstStyle>
            <a:lvl1pPr>
              <a:defRPr/>
            </a:lvl1pPr>
          </a:lstStyle>
          <a:p>
            <a:pPr marL="0" lvl="0" indent="0" algn="l" rtl="0">
              <a:spcBef>
                <a:spcPts val="0"/>
              </a:spcBef>
              <a:spcAft>
                <a:spcPts val="0"/>
              </a:spcAft>
              <a:buNone/>
            </a:pPr>
            <a:r>
              <a:rPr lang="en" dirty="0"/>
              <a:t>TITULO TITULO TITULO </a:t>
            </a:r>
            <a:endParaRPr dirty="0"/>
          </a:p>
        </p:txBody>
      </p:sp>
      <p:sp>
        <p:nvSpPr>
          <p:cNvPr id="11" name="Google Shape;52;p7">
            <a:extLst>
              <a:ext uri="{FF2B5EF4-FFF2-40B4-BE49-F238E27FC236}">
                <a16:creationId xmlns:a16="http://schemas.microsoft.com/office/drawing/2014/main" id="{8CC6A15B-B23E-4EAD-B6A0-7F478DD67942}"/>
              </a:ext>
            </a:extLst>
          </p:cNvPr>
          <p:cNvSpPr/>
          <p:nvPr userDrawn="1"/>
        </p:nvSpPr>
        <p:spPr>
          <a:xfrm rot="10800000">
            <a:off x="-119715" y="1023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p3">
            <a:extLst>
              <a:ext uri="{FF2B5EF4-FFF2-40B4-BE49-F238E27FC236}">
                <a16:creationId xmlns:a16="http://schemas.microsoft.com/office/drawing/2014/main" id="{2B291371-DA5E-4067-8400-1EAE84F8D4DE}"/>
              </a:ext>
            </a:extLst>
          </p:cNvPr>
          <p:cNvSpPr/>
          <p:nvPr userDrawn="1"/>
        </p:nvSpPr>
        <p:spPr>
          <a:xfrm>
            <a:off x="10712350" y="851700"/>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p3">
            <a:extLst>
              <a:ext uri="{FF2B5EF4-FFF2-40B4-BE49-F238E27FC236}">
                <a16:creationId xmlns:a16="http://schemas.microsoft.com/office/drawing/2014/main" id="{DB44C127-888A-4C9A-91E6-AE27D272B5DD}"/>
              </a:ext>
            </a:extLst>
          </p:cNvPr>
          <p:cNvSpPr txBox="1">
            <a:spLocks noGrp="1"/>
          </p:cNvSpPr>
          <p:nvPr>
            <p:ph type="subTitle" idx="1"/>
          </p:nvPr>
        </p:nvSpPr>
        <p:spPr>
          <a:xfrm>
            <a:off x="887663" y="891600"/>
            <a:ext cx="4775400" cy="350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200"/>
              <a:buNone/>
              <a:defRPr sz="2200">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dirty="0"/>
          </a:p>
        </p:txBody>
      </p:sp>
      <p:sp>
        <p:nvSpPr>
          <p:cNvPr id="22" name="Marcador de fecha 21">
            <a:extLst>
              <a:ext uri="{FF2B5EF4-FFF2-40B4-BE49-F238E27FC236}">
                <a16:creationId xmlns:a16="http://schemas.microsoft.com/office/drawing/2014/main" id="{056B4841-C3C9-42B9-9749-4E61470D8837}"/>
              </a:ext>
            </a:extLst>
          </p:cNvPr>
          <p:cNvSpPr>
            <a:spLocks noGrp="1"/>
          </p:cNvSpPr>
          <p:nvPr>
            <p:ph type="dt" sz="half" idx="10"/>
          </p:nvPr>
        </p:nvSpPr>
        <p:spPr>
          <a:xfrm>
            <a:off x="838200" y="6356350"/>
            <a:ext cx="2743200" cy="365125"/>
          </a:xfrm>
          <a:prstGeom prst="rect">
            <a:avLst/>
          </a:prstGeom>
        </p:spPr>
        <p:txBody>
          <a:bodyPr/>
          <a:lstStyle/>
          <a:p>
            <a:fld id="{F0591BB3-4496-4AE1-8E09-FA76B372BCB8}" type="datetimeFigureOut">
              <a:rPr lang="es-PE" smtClean="0"/>
              <a:t>16/08/2025</a:t>
            </a:fld>
            <a:endParaRPr lang="es-PE"/>
          </a:p>
        </p:txBody>
      </p:sp>
      <p:sp>
        <p:nvSpPr>
          <p:cNvPr id="23" name="Marcador de pie de página 22">
            <a:extLst>
              <a:ext uri="{FF2B5EF4-FFF2-40B4-BE49-F238E27FC236}">
                <a16:creationId xmlns:a16="http://schemas.microsoft.com/office/drawing/2014/main" id="{CDE30A4E-3558-4A4C-9402-ED2D403671E8}"/>
              </a:ext>
            </a:extLst>
          </p:cNvPr>
          <p:cNvSpPr>
            <a:spLocks noGrp="1"/>
          </p:cNvSpPr>
          <p:nvPr>
            <p:ph type="ftr" sz="quarter" idx="11"/>
          </p:nvPr>
        </p:nvSpPr>
        <p:spPr>
          <a:xfrm>
            <a:off x="4038600" y="6356350"/>
            <a:ext cx="4114800" cy="365125"/>
          </a:xfrm>
          <a:prstGeom prst="rect">
            <a:avLst/>
          </a:prstGeom>
        </p:spPr>
        <p:txBody>
          <a:bodyPr/>
          <a:lstStyle/>
          <a:p>
            <a:endParaRPr lang="es-PE"/>
          </a:p>
        </p:txBody>
      </p:sp>
      <p:sp>
        <p:nvSpPr>
          <p:cNvPr id="24" name="Marcador de número de diapositiva 23">
            <a:extLst>
              <a:ext uri="{FF2B5EF4-FFF2-40B4-BE49-F238E27FC236}">
                <a16:creationId xmlns:a16="http://schemas.microsoft.com/office/drawing/2014/main" id="{14E53BDA-8916-4FEB-ACDA-358C2495B916}"/>
              </a:ext>
            </a:extLst>
          </p:cNvPr>
          <p:cNvSpPr>
            <a:spLocks noGrp="1"/>
          </p:cNvSpPr>
          <p:nvPr>
            <p:ph type="sldNum" sz="quarter" idx="12"/>
          </p:nvPr>
        </p:nvSpPr>
        <p:spPr>
          <a:xfrm>
            <a:off x="8610600" y="6356350"/>
            <a:ext cx="2743200" cy="365125"/>
          </a:xfrm>
          <a:prstGeom prst="rect">
            <a:avLst/>
          </a:prstGeom>
        </p:spPr>
        <p:txBody>
          <a:bodyPr/>
          <a:lstStyle/>
          <a:p>
            <a:fld id="{5D8C0F5B-2953-4C16-914C-0EAB1997FDDE}" type="slidenum">
              <a:rPr lang="es-PE" smtClean="0"/>
              <a:t>‹Nº›</a:t>
            </a:fld>
            <a:endParaRPr lang="es-PE"/>
          </a:p>
        </p:txBody>
      </p:sp>
      <p:sp>
        <p:nvSpPr>
          <p:cNvPr id="15" name="Rectángulo 14">
            <a:extLst>
              <a:ext uri="{FF2B5EF4-FFF2-40B4-BE49-F238E27FC236}">
                <a16:creationId xmlns:a16="http://schemas.microsoft.com/office/drawing/2014/main" id="{47BAC7A2-22F6-43E7-84BE-C951B06AA734}"/>
              </a:ext>
            </a:extLst>
          </p:cNvPr>
          <p:cNvSpPr/>
          <p:nvPr userDrawn="1"/>
        </p:nvSpPr>
        <p:spPr>
          <a:xfrm>
            <a:off x="0" y="1242000"/>
            <a:ext cx="2743200" cy="5114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Marcador de posición de imagen 7">
            <a:extLst>
              <a:ext uri="{FF2B5EF4-FFF2-40B4-BE49-F238E27FC236}">
                <a16:creationId xmlns:a16="http://schemas.microsoft.com/office/drawing/2014/main" id="{78BECF36-B56D-4F8E-97C4-1C0EBE1202DC}"/>
              </a:ext>
            </a:extLst>
          </p:cNvPr>
          <p:cNvSpPr>
            <a:spLocks noGrp="1"/>
          </p:cNvSpPr>
          <p:nvPr>
            <p:ph type="pic" sz="quarter" idx="13"/>
          </p:nvPr>
        </p:nvSpPr>
        <p:spPr>
          <a:xfrm>
            <a:off x="203199" y="1597600"/>
            <a:ext cx="2248525" cy="1562100"/>
          </a:xfrm>
          <a:prstGeom prst="rect">
            <a:avLst/>
          </a:prstGeom>
        </p:spPr>
        <p:txBody>
          <a:bodyPr/>
          <a:lstStyle/>
          <a:p>
            <a:endParaRPr lang="es-PE"/>
          </a:p>
        </p:txBody>
      </p:sp>
      <p:sp>
        <p:nvSpPr>
          <p:cNvPr id="17" name="Marcador de posición de imagen 7">
            <a:extLst>
              <a:ext uri="{FF2B5EF4-FFF2-40B4-BE49-F238E27FC236}">
                <a16:creationId xmlns:a16="http://schemas.microsoft.com/office/drawing/2014/main" id="{474F5185-BBC3-4B5E-8B91-8DF79B9F8DEF}"/>
              </a:ext>
            </a:extLst>
          </p:cNvPr>
          <p:cNvSpPr>
            <a:spLocks noGrp="1"/>
          </p:cNvSpPr>
          <p:nvPr>
            <p:ph type="pic" sz="quarter" idx="14"/>
          </p:nvPr>
        </p:nvSpPr>
        <p:spPr>
          <a:xfrm>
            <a:off x="203199" y="3616900"/>
            <a:ext cx="2248525" cy="1562100"/>
          </a:xfrm>
          <a:prstGeom prst="rect">
            <a:avLst/>
          </a:prstGeom>
        </p:spPr>
        <p:txBody>
          <a:bodyPr/>
          <a:lstStyle/>
          <a:p>
            <a:endParaRPr lang="es-PE" dirty="0"/>
          </a:p>
        </p:txBody>
      </p:sp>
      <p:sp>
        <p:nvSpPr>
          <p:cNvPr id="19" name="Marcador de contenido 14">
            <a:extLst>
              <a:ext uri="{FF2B5EF4-FFF2-40B4-BE49-F238E27FC236}">
                <a16:creationId xmlns:a16="http://schemas.microsoft.com/office/drawing/2014/main" id="{989F5EF7-CFBF-49BA-9577-483EF6C71007}"/>
              </a:ext>
            </a:extLst>
          </p:cNvPr>
          <p:cNvSpPr>
            <a:spLocks noGrp="1"/>
          </p:cNvSpPr>
          <p:nvPr>
            <p:ph sz="quarter" idx="17"/>
          </p:nvPr>
        </p:nvSpPr>
        <p:spPr>
          <a:xfrm>
            <a:off x="2743200" y="1592400"/>
            <a:ext cx="5321508" cy="1562100"/>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32" name="Marcador de contenido 14">
            <a:extLst>
              <a:ext uri="{FF2B5EF4-FFF2-40B4-BE49-F238E27FC236}">
                <a16:creationId xmlns:a16="http://schemas.microsoft.com/office/drawing/2014/main" id="{B9D64FA4-54F4-4D83-BD28-7406F6EB8090}"/>
              </a:ext>
            </a:extLst>
          </p:cNvPr>
          <p:cNvSpPr>
            <a:spLocks noGrp="1"/>
          </p:cNvSpPr>
          <p:nvPr>
            <p:ph sz="quarter" idx="18"/>
          </p:nvPr>
        </p:nvSpPr>
        <p:spPr>
          <a:xfrm>
            <a:off x="2743200" y="3616900"/>
            <a:ext cx="5321508" cy="1562100"/>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Tree>
    <p:extLst>
      <p:ext uri="{BB962C8B-B14F-4D97-AF65-F5344CB8AC3E}">
        <p14:creationId xmlns:p14="http://schemas.microsoft.com/office/powerpoint/2010/main" val="87927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AA19165-712C-4B2A-BECF-5AC70A61CB27}"/>
              </a:ext>
            </a:extLst>
          </p:cNvPr>
          <p:cNvSpPr/>
          <p:nvPr userDrawn="1"/>
        </p:nvSpPr>
        <p:spPr>
          <a:xfrm>
            <a:off x="-1" y="6578600"/>
            <a:ext cx="11685535" cy="279400"/>
          </a:xfrm>
          <a:prstGeom prst="rect">
            <a:avLst/>
          </a:prstGeom>
          <a:solidFill>
            <a:srgbClr val="03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Rectángulo 10">
            <a:extLst>
              <a:ext uri="{FF2B5EF4-FFF2-40B4-BE49-F238E27FC236}">
                <a16:creationId xmlns:a16="http://schemas.microsoft.com/office/drawing/2014/main" id="{F86A05C7-7F32-4451-BADF-712FFC3CFA9F}"/>
              </a:ext>
            </a:extLst>
          </p:cNvPr>
          <p:cNvSpPr/>
          <p:nvPr userDrawn="1"/>
        </p:nvSpPr>
        <p:spPr>
          <a:xfrm>
            <a:off x="11235847" y="3753645"/>
            <a:ext cx="956153" cy="6024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3" name="Elipse 22">
            <a:extLst>
              <a:ext uri="{FF2B5EF4-FFF2-40B4-BE49-F238E27FC236}">
                <a16:creationId xmlns:a16="http://schemas.microsoft.com/office/drawing/2014/main" id="{4BC0C01A-BF9C-479A-BD89-CBAA41C78516}"/>
              </a:ext>
            </a:extLst>
          </p:cNvPr>
          <p:cNvSpPr/>
          <p:nvPr userDrawn="1"/>
        </p:nvSpPr>
        <p:spPr>
          <a:xfrm>
            <a:off x="11067397" y="5892799"/>
            <a:ext cx="1205881" cy="1205881"/>
          </a:xfrm>
          <a:prstGeom prst="ellipse">
            <a:avLst/>
          </a:prstGeom>
          <a:solidFill>
            <a:srgbClr val="03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4" name="Elipse 23">
            <a:extLst>
              <a:ext uri="{FF2B5EF4-FFF2-40B4-BE49-F238E27FC236}">
                <a16:creationId xmlns:a16="http://schemas.microsoft.com/office/drawing/2014/main" id="{1BC51C76-BCD9-4711-AAC9-005B6C0F7451}"/>
              </a:ext>
            </a:extLst>
          </p:cNvPr>
          <p:cNvSpPr/>
          <p:nvPr userDrawn="1"/>
        </p:nvSpPr>
        <p:spPr>
          <a:xfrm>
            <a:off x="11181697" y="5981699"/>
            <a:ext cx="1205881" cy="120588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0" name="Imagen 19">
            <a:extLst>
              <a:ext uri="{FF2B5EF4-FFF2-40B4-BE49-F238E27FC236}">
                <a16:creationId xmlns:a16="http://schemas.microsoft.com/office/drawing/2014/main" id="{1CCE6922-E38D-4A76-A9B9-F35D26DE8916}"/>
              </a:ext>
            </a:extLst>
          </p:cNvPr>
          <p:cNvPicPr>
            <a:picLocks noChangeAspect="1"/>
          </p:cNvPicPr>
          <p:nvPr userDrawn="1"/>
        </p:nvPicPr>
        <p:blipFill rotWithShape="1">
          <a:blip r:embed="rId17"/>
          <a:srcRect b="10859"/>
          <a:stretch/>
        </p:blipFill>
        <p:spPr>
          <a:xfrm>
            <a:off x="11428185" y="6193310"/>
            <a:ext cx="573824" cy="540742"/>
          </a:xfrm>
          <a:prstGeom prst="rect">
            <a:avLst/>
          </a:prstGeom>
        </p:spPr>
      </p:pic>
    </p:spTree>
    <p:extLst>
      <p:ext uri="{BB962C8B-B14F-4D97-AF65-F5344CB8AC3E}">
        <p14:creationId xmlns:p14="http://schemas.microsoft.com/office/powerpoint/2010/main" val="3278101144"/>
      </p:ext>
    </p:extLst>
  </p:cSld>
  <p:clrMap bg1="lt1" tx1="dk1" bg2="lt2" tx2="dk2" accent1="accent1" accent2="accent2" accent3="accent3" accent4="accent4" accent5="accent5" accent6="accent6" hlink="hlink" folHlink="folHlink"/>
  <p:sldLayoutIdLst>
    <p:sldLayoutId id="2147483703" r:id="rId1"/>
    <p:sldLayoutId id="2147483691" r:id="rId2"/>
    <p:sldLayoutId id="2147483699" r:id="rId3"/>
    <p:sldLayoutId id="2147483700" r:id="rId4"/>
    <p:sldLayoutId id="2147483701" r:id="rId5"/>
    <p:sldLayoutId id="2147483702" r:id="rId6"/>
    <p:sldLayoutId id="2147483661" r:id="rId7"/>
    <p:sldLayoutId id="2147483650" r:id="rId8"/>
    <p:sldLayoutId id="2147483688" r:id="rId9"/>
    <p:sldLayoutId id="2147483689" r:id="rId10"/>
    <p:sldLayoutId id="2147483690" r:id="rId11"/>
    <p:sldLayoutId id="2147483692" r:id="rId12"/>
    <p:sldLayoutId id="2147483655" r:id="rId13"/>
    <p:sldLayoutId id="2147483656" r:id="rId14"/>
    <p:sldLayoutId id="2147483696" r:id="rId15"/>
  </p:sldLayoutIdLst>
  <p:txStyles>
    <p:title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CA208C1-9EC8-462A-81C2-AD92E5DEEC2D}"/>
              </a:ext>
            </a:extLst>
          </p:cNvPr>
          <p:cNvSpPr txBox="1">
            <a:spLocks/>
          </p:cNvSpPr>
          <p:nvPr/>
        </p:nvSpPr>
        <p:spPr>
          <a:xfrm>
            <a:off x="6896099" y="2694497"/>
            <a:ext cx="4876801" cy="12403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75000"/>
                  </a:schemeClr>
                </a:solidFill>
                <a:latin typeface="+mj-lt"/>
                <a:ea typeface="+mj-ea"/>
                <a:cs typeface="+mj-cs"/>
              </a:defRPr>
            </a:lvl1pPr>
          </a:lstStyle>
          <a:p>
            <a:pPr algn="ctr"/>
            <a:r>
              <a:rPr lang="es-ES" sz="3200" b="1" dirty="0">
                <a:solidFill>
                  <a:srgbClr val="0070C0"/>
                </a:solidFill>
                <a:latin typeface="Corbel" pitchFamily="34" charset="0"/>
              </a:rPr>
              <a:t>ESTERILIZACION RAPIDA</a:t>
            </a:r>
          </a:p>
          <a:p>
            <a:pPr algn="ctr"/>
            <a:r>
              <a:rPr lang="es-ES" sz="2200" b="1" dirty="0">
                <a:solidFill>
                  <a:srgbClr val="0070C0"/>
                </a:solidFill>
                <a:latin typeface="Corbel" pitchFamily="34" charset="0"/>
              </a:rPr>
              <a:t>Lo que debes saber del proceso FLASH</a:t>
            </a:r>
          </a:p>
        </p:txBody>
      </p:sp>
      <p:sp>
        <p:nvSpPr>
          <p:cNvPr id="3" name="Subtítulo 3">
            <a:extLst>
              <a:ext uri="{FF2B5EF4-FFF2-40B4-BE49-F238E27FC236}">
                <a16:creationId xmlns:a16="http://schemas.microsoft.com/office/drawing/2014/main" id="{AD9DB810-6B0F-4AC9-BDAB-29A33A8FDCB6}"/>
              </a:ext>
            </a:extLst>
          </p:cNvPr>
          <p:cNvSpPr txBox="1">
            <a:spLocks/>
          </p:cNvSpPr>
          <p:nvPr/>
        </p:nvSpPr>
        <p:spPr>
          <a:xfrm>
            <a:off x="6896099" y="4406900"/>
            <a:ext cx="4876801" cy="81368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600" dirty="0" err="1">
                <a:solidFill>
                  <a:schemeClr val="tx1">
                    <a:lumMod val="75000"/>
                    <a:lumOff val="25000"/>
                  </a:schemeClr>
                </a:solidFill>
                <a:ea typeface="Verdana" panose="020B0604030504040204" pitchFamily="34" charset="0"/>
              </a:rPr>
              <a:t>Maritza</a:t>
            </a:r>
            <a:r>
              <a:rPr lang="pt-BR" sz="2600" dirty="0">
                <a:solidFill>
                  <a:schemeClr val="tx1">
                    <a:lumMod val="75000"/>
                    <a:lumOff val="25000"/>
                  </a:schemeClr>
                </a:solidFill>
                <a:ea typeface="Verdana" panose="020B0604030504040204" pitchFamily="34" charset="0"/>
              </a:rPr>
              <a:t> Esther Chapilliquen Llerena</a:t>
            </a:r>
          </a:p>
        </p:txBody>
      </p:sp>
      <p:pic>
        <p:nvPicPr>
          <p:cNvPr id="4" name="Imagen 3">
            <a:extLst>
              <a:ext uri="{FF2B5EF4-FFF2-40B4-BE49-F238E27FC236}">
                <a16:creationId xmlns:a16="http://schemas.microsoft.com/office/drawing/2014/main" id="{01F0DFDD-3EEB-99B2-9D92-B5AD8FB77D8B}"/>
              </a:ext>
            </a:extLst>
          </p:cNvPr>
          <p:cNvPicPr>
            <a:picLocks noChangeAspect="1"/>
          </p:cNvPicPr>
          <p:nvPr/>
        </p:nvPicPr>
        <p:blipFill>
          <a:blip r:embed="rId3"/>
          <a:stretch>
            <a:fillRect/>
          </a:stretch>
        </p:blipFill>
        <p:spPr>
          <a:xfrm>
            <a:off x="0" y="3005484"/>
            <a:ext cx="6366325" cy="3922948"/>
          </a:xfrm>
          <a:prstGeom prst="rect">
            <a:avLst/>
          </a:prstGeom>
        </p:spPr>
      </p:pic>
    </p:spTree>
    <p:extLst>
      <p:ext uri="{BB962C8B-B14F-4D97-AF65-F5344CB8AC3E}">
        <p14:creationId xmlns:p14="http://schemas.microsoft.com/office/powerpoint/2010/main" val="73240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5514A4-F0B1-8B9E-05E9-7632D85CDB30}"/>
              </a:ext>
            </a:extLst>
          </p:cNvPr>
          <p:cNvSpPr txBox="1"/>
          <p:nvPr/>
        </p:nvSpPr>
        <p:spPr>
          <a:xfrm>
            <a:off x="816429" y="1607126"/>
            <a:ext cx="10695214" cy="2308324"/>
          </a:xfrm>
          <a:prstGeom prst="rect">
            <a:avLst/>
          </a:prstGeom>
          <a:noFill/>
        </p:spPr>
        <p:txBody>
          <a:bodyPr wrap="square">
            <a:spAutoFit/>
          </a:bodyPr>
          <a:lstStyle/>
          <a:p>
            <a:pPr lvl="0" algn="just">
              <a:buSzPts val="1000"/>
              <a:tabLst>
                <a:tab pos="457200" algn="l"/>
              </a:tabLst>
            </a:pPr>
            <a:r>
              <a:rPr lang="es-PE" sz="1800" b="1" dirty="0">
                <a:effectLst/>
                <a:latin typeface="Calibri" panose="020F0502020204030204" pitchFamily="34" charset="0"/>
                <a:ea typeface="Times New Roman" panose="02020603050405020304" pitchFamily="18" charset="0"/>
                <a:cs typeface="Calibri" panose="020F0502020204030204" pitchFamily="34" charset="0"/>
              </a:rPr>
              <a:t>Organización Mundial de la Salud (OMS) / Organización Panamericana de la Salud (OPS):</a:t>
            </a:r>
            <a:r>
              <a:rPr lang="es-PE" sz="1800" dirty="0">
                <a:effectLst/>
                <a:latin typeface="Calibri" panose="020F0502020204030204" pitchFamily="34" charset="0"/>
                <a:ea typeface="Times New Roman" panose="02020603050405020304" pitchFamily="18" charset="0"/>
                <a:cs typeface="Calibri" panose="020F0502020204030204" pitchFamily="34" charset="0"/>
              </a:rPr>
              <a:t> </a:t>
            </a:r>
          </a:p>
          <a:p>
            <a:pPr lvl="0" algn="just">
              <a:buSzPts val="1000"/>
              <a:tabLst>
                <a:tab pos="457200" algn="l"/>
              </a:tabLst>
            </a:pPr>
            <a:r>
              <a:rPr lang="es-PE" sz="1800" dirty="0">
                <a:effectLst/>
                <a:latin typeface="Calibri" panose="020F0502020204030204" pitchFamily="34" charset="0"/>
                <a:ea typeface="Times New Roman" panose="02020603050405020304" pitchFamily="18" charset="0"/>
                <a:cs typeface="Calibri" panose="020F0502020204030204" pitchFamily="34" charset="0"/>
              </a:rPr>
              <a:t>Publican guías que promueven prácticas de esterilización seguras y eficaces. Si bien reconocen la esterilización flash como una opción en situaciones extremas, sus recomendaciones se centran en la esterilización convencional por vapor con empaque y secado adecuados para asegurar la esterilidad hasta el punto de uso.</a:t>
            </a:r>
          </a:p>
          <a:p>
            <a:pPr lvl="0" algn="just">
              <a:buSzPts val="1000"/>
              <a:tabLst>
                <a:tab pos="457200" algn="l"/>
              </a:tabLst>
            </a:pPr>
            <a:endParaRPr lang="es-PE" sz="1800" dirty="0">
              <a:effectLst/>
              <a:latin typeface="Calibri" panose="020F0502020204030204" pitchFamily="34" charset="0"/>
              <a:ea typeface="Times New Roman" panose="02020603050405020304" pitchFamily="18" charset="0"/>
              <a:cs typeface="Calibri" panose="020F0502020204030204" pitchFamily="34" charset="0"/>
            </a:endParaRPr>
          </a:p>
          <a:p>
            <a:pPr lvl="0" algn="just">
              <a:buSzPts val="1000"/>
              <a:tabLst>
                <a:tab pos="457200" algn="l"/>
              </a:tabLst>
            </a:pPr>
            <a:r>
              <a:rPr lang="es-PE" sz="1800" b="1" dirty="0">
                <a:effectLst/>
                <a:latin typeface="Calibri" panose="020F0502020204030204" pitchFamily="34" charset="0"/>
                <a:ea typeface="Times New Roman" panose="02020603050405020304" pitchFamily="18" charset="0"/>
                <a:cs typeface="Calibri" panose="020F0502020204030204" pitchFamily="34" charset="0"/>
              </a:rPr>
              <a:t>Sociedades de Esterilización y Control de Infecciones (ej., SESCS en España, organismos reguladores locales):</a:t>
            </a:r>
            <a:r>
              <a:rPr lang="es-PE" sz="1800" dirty="0">
                <a:effectLst/>
                <a:latin typeface="Calibri" panose="020F0502020204030204" pitchFamily="34" charset="0"/>
                <a:ea typeface="Times New Roman" panose="02020603050405020304" pitchFamily="18" charset="0"/>
                <a:cs typeface="Calibri" panose="020F0502020204030204" pitchFamily="34" charset="0"/>
              </a:rPr>
              <a:t> </a:t>
            </a:r>
          </a:p>
          <a:p>
            <a:pPr lvl="0" algn="just">
              <a:buSzPts val="1000"/>
              <a:tabLst>
                <a:tab pos="457200" algn="l"/>
              </a:tabLst>
            </a:pPr>
            <a:r>
              <a:rPr lang="es-PE" dirty="0">
                <a:latin typeface="Calibri" panose="020F0502020204030204" pitchFamily="34" charset="0"/>
                <a:ea typeface="Times New Roman" panose="02020603050405020304" pitchFamily="18" charset="0"/>
                <a:cs typeface="Calibri" panose="020F0502020204030204" pitchFamily="34" charset="0"/>
              </a:rPr>
              <a:t>R</a:t>
            </a:r>
            <a:r>
              <a:rPr lang="es-PE" sz="1800" dirty="0">
                <a:effectLst/>
                <a:latin typeface="Calibri" panose="020F0502020204030204" pitchFamily="34" charset="0"/>
                <a:ea typeface="Times New Roman" panose="02020603050405020304" pitchFamily="18" charset="0"/>
                <a:cs typeface="Calibri" panose="020F0502020204030204" pitchFamily="34" charset="0"/>
              </a:rPr>
              <a:t>ecomendaciones con los estándares internacionales, haciendo hincapié en la importancia de la limpieza previa, el empaque y el secado adecuados, elementos que se comprometen en la esterilización flash.</a:t>
            </a:r>
          </a:p>
        </p:txBody>
      </p:sp>
    </p:spTree>
    <p:extLst>
      <p:ext uri="{BB962C8B-B14F-4D97-AF65-F5344CB8AC3E}">
        <p14:creationId xmlns:p14="http://schemas.microsoft.com/office/powerpoint/2010/main" val="27084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03C52-B59F-A1D3-55F6-70280B19867B}"/>
              </a:ext>
            </a:extLst>
          </p:cNvPr>
          <p:cNvSpPr txBox="1"/>
          <p:nvPr/>
        </p:nvSpPr>
        <p:spPr>
          <a:xfrm>
            <a:off x="1133273" y="393676"/>
            <a:ext cx="6196518" cy="710707"/>
          </a:xfrm>
          <a:prstGeom prst="rect">
            <a:avLst/>
          </a:prstGeom>
          <a:noFill/>
        </p:spPr>
        <p:txBody>
          <a:bodyPr wrap="square">
            <a:spAutoFit/>
          </a:bodyPr>
          <a:lstStyle/>
          <a:p>
            <a:pPr>
              <a:lnSpc>
                <a:spcPct val="115000"/>
              </a:lnSpc>
              <a:spcAft>
                <a:spcPts val="800"/>
              </a:spcAft>
              <a:buNone/>
            </a:pPr>
            <a:r>
              <a:rPr lang="es-PE" sz="1800" b="1" kern="100" dirty="0">
                <a:effectLst/>
                <a:latin typeface="Calibri" panose="020F0502020204030204" pitchFamily="34" charset="0"/>
                <a:ea typeface="Calibri" panose="020F0502020204030204" pitchFamily="34" charset="0"/>
                <a:cs typeface="Times New Roman" panose="02020603050405020304" pitchFamily="18" charset="0"/>
              </a:rPr>
              <a:t>LIMO RENTERIA MARIA ESTHER NOVOA PAREDES CECILIA BETHSABE DEL PILAR</a:t>
            </a:r>
          </a:p>
        </p:txBody>
      </p:sp>
      <p:sp>
        <p:nvSpPr>
          <p:cNvPr id="5" name="CuadroTexto 4">
            <a:extLst>
              <a:ext uri="{FF2B5EF4-FFF2-40B4-BE49-F238E27FC236}">
                <a16:creationId xmlns:a16="http://schemas.microsoft.com/office/drawing/2014/main" id="{21565429-53CF-658C-B5D5-278B6C0AE957}"/>
              </a:ext>
            </a:extLst>
          </p:cNvPr>
          <p:cNvSpPr txBox="1"/>
          <p:nvPr/>
        </p:nvSpPr>
        <p:spPr>
          <a:xfrm>
            <a:off x="233463" y="1888431"/>
            <a:ext cx="11225719" cy="3669466"/>
          </a:xfrm>
          <a:prstGeom prst="rect">
            <a:avLst/>
          </a:prstGeom>
          <a:noFill/>
        </p:spPr>
        <p:txBody>
          <a:bodyPr wrap="square">
            <a:spAutoFit/>
          </a:bodyPr>
          <a:lstStyle/>
          <a:p>
            <a:pPr algn="just">
              <a:lnSpc>
                <a:spcPct val="115000"/>
              </a:lnSpc>
              <a:spcAft>
                <a:spcPts val="800"/>
              </a:spcAft>
              <a:buNone/>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Objetivo: Establecer la eficacia del proceso de esterilización de ciclo flash, en autoclave de equipos biomédicos. </a:t>
            </a:r>
          </a:p>
          <a:p>
            <a:pPr algn="just">
              <a:lnSpc>
                <a:spcPct val="115000"/>
              </a:lnSpc>
              <a:spcAft>
                <a:spcPts val="800"/>
              </a:spcAft>
              <a:buNone/>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Materiales y Métodos: Se realizó una revisión sistemática, corresponde a 05 artículos, sobre uso de la esterilización de ciclo flash en autoclave del instrumental quirúrgico, el 20% (01) corresponde a España y el 80% a Estados Unidos</a:t>
            </a:r>
          </a:p>
          <a:p>
            <a:pPr algn="just">
              <a:lnSpc>
                <a:spcPct val="115000"/>
              </a:lnSpc>
              <a:spcAft>
                <a:spcPts val="800"/>
              </a:spcAft>
              <a:buNone/>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Resultados: La esterilización de ciclo flash en autoclave tiene que cumplir las condiciones establecidas y las de los fabricantes de los esterilizadores, para garantizar la calidad del proceso y solo debe utilizarse en situaciones extremas. </a:t>
            </a:r>
          </a:p>
          <a:p>
            <a:pPr algn="just">
              <a:lnSpc>
                <a:spcPct val="115000"/>
              </a:lnSpc>
              <a:spcAft>
                <a:spcPts val="800"/>
              </a:spcAft>
              <a:buNone/>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Conclusiones: El proceso de esterilización de ciclo flash en autoclave según los estudios debe limitarse en caso de emergencia que se precise el instrumental de forma inmediata, siguiendo las indicaciones del fabricante y teniendo en cuenta los 3 pasos críticos: Limpieza y descontaminación, esterilización y la transferencia aséptica para garantizar la esterilización.</a:t>
            </a:r>
          </a:p>
          <a:p>
            <a:pPr algn="just">
              <a:lnSpc>
                <a:spcPct val="115000"/>
              </a:lnSpc>
              <a:spcAft>
                <a:spcPts val="800"/>
              </a:spcAft>
              <a:buNone/>
            </a:pPr>
            <a:r>
              <a:rPr lang="es-P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9460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E67CFE7-1D70-E055-C8E8-F15B2BD9D409}"/>
              </a:ext>
            </a:extLst>
          </p:cNvPr>
          <p:cNvSpPr txBox="1"/>
          <p:nvPr/>
        </p:nvSpPr>
        <p:spPr>
          <a:xfrm>
            <a:off x="819555" y="1589599"/>
            <a:ext cx="8224735" cy="5632311"/>
          </a:xfrm>
          <a:prstGeom prst="rect">
            <a:avLst/>
          </a:prstGeom>
          <a:noFill/>
        </p:spPr>
        <p:txBody>
          <a:bodyPr wrap="square">
            <a:spAutoFit/>
          </a:bodyPr>
          <a:lstStyle/>
          <a:p>
            <a:r>
              <a:rPr lang="es-ES" b="1" dirty="0"/>
              <a:t>Inventario adecuado:</a:t>
            </a:r>
            <a:r>
              <a:rPr lang="es-ES" dirty="0"/>
              <a:t> Mantener un inventario suficiente de instrumental estéril empaquetado para evitar situaciones de emergencia.</a:t>
            </a:r>
          </a:p>
          <a:p>
            <a:endParaRPr lang="es-ES" b="1" dirty="0"/>
          </a:p>
          <a:p>
            <a:r>
              <a:rPr lang="es-ES" b="1" dirty="0"/>
              <a:t>Protocolos de reprocesamiento:</a:t>
            </a:r>
          </a:p>
          <a:p>
            <a:r>
              <a:rPr lang="es-ES" dirty="0"/>
              <a:t>Utilizando métodos validados como el autoclave de vapor de ciclo completo o la esterilización a baja temperatura.</a:t>
            </a:r>
          </a:p>
          <a:p>
            <a:endParaRPr lang="es-ES" b="1" dirty="0"/>
          </a:p>
          <a:p>
            <a:endParaRPr lang="es-ES" dirty="0"/>
          </a:p>
          <a:p>
            <a:pPr lvl="0"/>
            <a:r>
              <a:rPr lang="es-PE" b="1" dirty="0"/>
              <a:t>Personal Calificado:</a:t>
            </a:r>
            <a:endParaRPr lang="es-PE" dirty="0"/>
          </a:p>
          <a:p>
            <a:r>
              <a:rPr lang="es-PE" dirty="0"/>
              <a:t>La AAMI establece que la responsabilidad de la esterilización flash debe ser asignada a personal calificado que demuestre amplios conocimientos sobre los sistemas de esterilización.</a:t>
            </a:r>
          </a:p>
          <a:p>
            <a:endParaRPr lang="es-PE" dirty="0"/>
          </a:p>
          <a:p>
            <a:pPr lvl="0"/>
            <a:r>
              <a:rPr lang="es-PE" b="1" dirty="0"/>
              <a:t>Documentación:</a:t>
            </a:r>
            <a:endParaRPr lang="es-PE" dirty="0"/>
          </a:p>
          <a:p>
            <a:r>
              <a:rPr lang="es-PE" dirty="0"/>
              <a:t>Registrar la razón para utilizar la IUSS,  la identificación del paciente y el instrumento. </a:t>
            </a:r>
          </a:p>
          <a:p>
            <a:endParaRPr lang="es-PE" dirty="0"/>
          </a:p>
          <a:p>
            <a:endParaRPr lang="es-PE" dirty="0"/>
          </a:p>
          <a:p>
            <a:endParaRPr lang="es-PE" dirty="0"/>
          </a:p>
          <a:p>
            <a:endParaRPr lang="es-ES" dirty="0"/>
          </a:p>
          <a:p>
            <a:endParaRPr lang="es-ES" dirty="0"/>
          </a:p>
        </p:txBody>
      </p:sp>
      <p:sp>
        <p:nvSpPr>
          <p:cNvPr id="4" name="CuadroTexto 3">
            <a:extLst>
              <a:ext uri="{FF2B5EF4-FFF2-40B4-BE49-F238E27FC236}">
                <a16:creationId xmlns:a16="http://schemas.microsoft.com/office/drawing/2014/main" id="{ABE9CAF8-5BF5-552F-3508-6636C1FA7CA0}"/>
              </a:ext>
            </a:extLst>
          </p:cNvPr>
          <p:cNvSpPr txBox="1"/>
          <p:nvPr/>
        </p:nvSpPr>
        <p:spPr>
          <a:xfrm>
            <a:off x="1833664" y="467087"/>
            <a:ext cx="6196518" cy="461665"/>
          </a:xfrm>
          <a:prstGeom prst="rect">
            <a:avLst/>
          </a:prstGeom>
          <a:noFill/>
        </p:spPr>
        <p:txBody>
          <a:bodyPr wrap="square">
            <a:spAutoFit/>
          </a:bodyPr>
          <a:lstStyle/>
          <a:p>
            <a:pPr>
              <a:buNone/>
            </a:pPr>
            <a:r>
              <a:rPr lang="es-ES" sz="2400" b="1" dirty="0">
                <a:solidFill>
                  <a:srgbClr val="002060"/>
                </a:solidFill>
              </a:rPr>
              <a:t>Mejores Prácticas</a:t>
            </a:r>
          </a:p>
        </p:txBody>
      </p:sp>
    </p:spTree>
    <p:extLst>
      <p:ext uri="{BB962C8B-B14F-4D97-AF65-F5344CB8AC3E}">
        <p14:creationId xmlns:p14="http://schemas.microsoft.com/office/powerpoint/2010/main" val="162768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
                                        <p:tgtEl>
                                          <p:spTgt spid="3">
                                            <p:txEl>
                                              <p:pRg st="10" end="10"/>
                                            </p:txEl>
                                          </p:spTgt>
                                        </p:tgtEl>
                                      </p:cBhvr>
                                    </p:animEffect>
                                    <p:anim calcmode="lin" valueType="num">
                                      <p:cBhvr>
                                        <p:cTn id="2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E016C0C-2BC1-6D9F-98DF-D99A1BD34FE7}"/>
              </a:ext>
            </a:extLst>
          </p:cNvPr>
          <p:cNvSpPr txBox="1"/>
          <p:nvPr/>
        </p:nvSpPr>
        <p:spPr>
          <a:xfrm>
            <a:off x="4606742" y="1997839"/>
            <a:ext cx="6496686" cy="2862322"/>
          </a:xfrm>
          <a:prstGeom prst="rect">
            <a:avLst/>
          </a:prstGeom>
          <a:noFill/>
        </p:spPr>
        <p:txBody>
          <a:bodyPr wrap="square">
            <a:spAutoFit/>
          </a:bodyPr>
          <a:lstStyle/>
          <a:p>
            <a:pPr algn="just">
              <a:buNone/>
            </a:pPr>
            <a:r>
              <a:rPr lang="es-PE" sz="2000" dirty="0">
                <a:effectLst/>
                <a:latin typeface="Arial" panose="020B0604020202020204" pitchFamily="34" charset="0"/>
                <a:ea typeface="Times New Roman" panose="02020603050405020304" pitchFamily="18" charset="0"/>
                <a:cs typeface="Arial" panose="020B0604020202020204" pitchFamily="34" charset="0"/>
              </a:rPr>
              <a:t>la esterilización flash es un método de último recurso debido a los inherentes riesgos de </a:t>
            </a:r>
            <a:r>
              <a:rPr lang="es-PE" sz="2000" dirty="0" err="1">
                <a:effectLst/>
                <a:latin typeface="Arial" panose="020B0604020202020204" pitchFamily="34" charset="0"/>
                <a:ea typeface="Times New Roman" panose="02020603050405020304" pitchFamily="18" charset="0"/>
                <a:cs typeface="Arial" panose="020B0604020202020204" pitchFamily="34" charset="0"/>
              </a:rPr>
              <a:t>recontaminación</a:t>
            </a:r>
            <a:r>
              <a:rPr lang="es-PE" sz="2000" dirty="0">
                <a:effectLst/>
                <a:latin typeface="Arial" panose="020B0604020202020204" pitchFamily="34" charset="0"/>
                <a:ea typeface="Times New Roman" panose="02020603050405020304" pitchFamily="18" charset="0"/>
                <a:cs typeface="Arial" panose="020B0604020202020204" pitchFamily="34" charset="0"/>
              </a:rPr>
              <a:t> y de esterilización incompleta. Su uso debe estar estrictamente justificado por la urgencia de la situación y siempre bajo protocolos rigurosos que minimicen los riesgos al máximo posible. La planificación y la disponibilidad de material estéril procesado por métodos convencionales son fundamentales para evitar la necesidad de recurrir a la esterilización flash.</a:t>
            </a:r>
          </a:p>
        </p:txBody>
      </p:sp>
    </p:spTree>
    <p:extLst>
      <p:ext uri="{BB962C8B-B14F-4D97-AF65-F5344CB8AC3E}">
        <p14:creationId xmlns:p14="http://schemas.microsoft.com/office/powerpoint/2010/main" val="126137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23B219C-DE75-CF9F-3632-BDAA5705D762}"/>
              </a:ext>
            </a:extLst>
          </p:cNvPr>
          <p:cNvSpPr txBox="1"/>
          <p:nvPr/>
        </p:nvSpPr>
        <p:spPr>
          <a:xfrm>
            <a:off x="4477778" y="1674674"/>
            <a:ext cx="6772608" cy="1754326"/>
          </a:xfrm>
          <a:prstGeom prst="rect">
            <a:avLst/>
          </a:prstGeom>
          <a:noFill/>
        </p:spPr>
        <p:txBody>
          <a:bodyPr wrap="square">
            <a:spAutoFit/>
          </a:bodyPr>
          <a:lstStyle/>
          <a:p>
            <a:pPr algn="just"/>
            <a:r>
              <a:rPr lang="es-PE" sz="1800" dirty="0">
                <a:effectLst/>
                <a:latin typeface="Calibri" panose="020F0502020204030204" pitchFamily="34" charset="0"/>
                <a:ea typeface="Calibri" panose="020F0502020204030204" pitchFamily="34" charset="0"/>
                <a:cs typeface="Times New Roman" panose="02020603050405020304" pitchFamily="18" charset="0"/>
              </a:rPr>
              <a:t>La esterilización flash, al ser un método de ciclo corto y de emergencia, conlleva una serie de riesgos significativos que la hacen </a:t>
            </a:r>
            <a:r>
              <a:rPr lang="es-PE" sz="1800" b="1" dirty="0">
                <a:effectLst/>
                <a:latin typeface="Calibri" panose="020F0502020204030204" pitchFamily="34" charset="0"/>
                <a:ea typeface="Calibri" panose="020F0502020204030204" pitchFamily="34" charset="0"/>
                <a:cs typeface="Times New Roman" panose="02020603050405020304" pitchFamily="18" charset="0"/>
              </a:rPr>
              <a:t>no recomendable para uso rutinario</a:t>
            </a:r>
            <a:r>
              <a:rPr lang="es-PE" sz="1800" dirty="0">
                <a:effectLst/>
                <a:latin typeface="Calibri" panose="020F0502020204030204" pitchFamily="34" charset="0"/>
                <a:ea typeface="Calibri" panose="020F0502020204030204" pitchFamily="34" charset="0"/>
                <a:cs typeface="Times New Roman" panose="02020603050405020304" pitchFamily="18" charset="0"/>
              </a:rPr>
              <a:t> y que, idealmente, debería minimizarse su utilización en los entornos sanitarios. </a:t>
            </a:r>
          </a:p>
          <a:p>
            <a:pPr algn="just"/>
            <a:endParaRPr lang="es-PE" dirty="0">
              <a:latin typeface="Calibri" panose="020F0502020204030204" pitchFamily="34" charset="0"/>
              <a:cs typeface="Times New Roman" panose="02020603050405020304" pitchFamily="18" charset="0"/>
            </a:endParaRPr>
          </a:p>
          <a:p>
            <a:endParaRPr lang="es-PE" dirty="0"/>
          </a:p>
        </p:txBody>
      </p:sp>
      <p:sp>
        <p:nvSpPr>
          <p:cNvPr id="8" name="CuadroTexto 7">
            <a:extLst>
              <a:ext uri="{FF2B5EF4-FFF2-40B4-BE49-F238E27FC236}">
                <a16:creationId xmlns:a16="http://schemas.microsoft.com/office/drawing/2014/main" id="{4839B603-0F50-81CA-7E0F-7BB362D97DE6}"/>
              </a:ext>
            </a:extLst>
          </p:cNvPr>
          <p:cNvSpPr txBox="1"/>
          <p:nvPr/>
        </p:nvSpPr>
        <p:spPr>
          <a:xfrm>
            <a:off x="4477777" y="3904266"/>
            <a:ext cx="6772607" cy="1200329"/>
          </a:xfrm>
          <a:prstGeom prst="rect">
            <a:avLst/>
          </a:prstGeom>
          <a:noFill/>
        </p:spPr>
        <p:txBody>
          <a:bodyPr wrap="square">
            <a:spAutoFit/>
          </a:bodyPr>
          <a:lstStyle/>
          <a:p>
            <a:pPr algn="just"/>
            <a:r>
              <a:rPr lang="es-ES" b="0" i="0" dirty="0">
                <a:solidFill>
                  <a:srgbClr val="000000"/>
                </a:solidFill>
                <a:effectLst/>
                <a:latin typeface="Calibri" panose="020F0502020204030204" pitchFamily="34" charset="0"/>
                <a:cs typeface="Calibri" panose="020F0502020204030204" pitchFamily="34" charset="0"/>
              </a:rPr>
              <a:t>Para su correcta aplicación es esencial seguir pautas y procedimientos estrictos para garantizar la seguridad y efectividad del proceso de esterilización ya que la salud y seguridad de los pacientes es primordial.</a:t>
            </a:r>
            <a:endParaRPr lang="es-P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70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2BE28FA-021A-31CD-0032-A6A92BFDF094}"/>
              </a:ext>
            </a:extLst>
          </p:cNvPr>
          <p:cNvPicPr>
            <a:picLocks noChangeAspect="1"/>
          </p:cNvPicPr>
          <p:nvPr/>
        </p:nvPicPr>
        <p:blipFill>
          <a:blip r:embed="rId2"/>
          <a:stretch>
            <a:fillRect/>
          </a:stretch>
        </p:blipFill>
        <p:spPr>
          <a:xfrm>
            <a:off x="1779815" y="1009728"/>
            <a:ext cx="8115299" cy="5370418"/>
          </a:xfrm>
          <a:prstGeom prst="rect">
            <a:avLst/>
          </a:prstGeom>
        </p:spPr>
      </p:pic>
      <p:sp>
        <p:nvSpPr>
          <p:cNvPr id="4" name="CuadroTexto 3">
            <a:extLst>
              <a:ext uri="{FF2B5EF4-FFF2-40B4-BE49-F238E27FC236}">
                <a16:creationId xmlns:a16="http://schemas.microsoft.com/office/drawing/2014/main" id="{55452C5B-6DFF-F2A8-6827-F21DB41E6E06}"/>
              </a:ext>
            </a:extLst>
          </p:cNvPr>
          <p:cNvSpPr txBox="1"/>
          <p:nvPr/>
        </p:nvSpPr>
        <p:spPr>
          <a:xfrm>
            <a:off x="2612571" y="154688"/>
            <a:ext cx="6449785" cy="646331"/>
          </a:xfrm>
          <a:prstGeom prst="rect">
            <a:avLst/>
          </a:prstGeom>
          <a:solidFill>
            <a:srgbClr val="19C3FF"/>
          </a:solidFill>
        </p:spPr>
        <p:txBody>
          <a:bodyPr wrap="square" rtlCol="0">
            <a:spAutoFit/>
          </a:bodyPr>
          <a:lstStyle/>
          <a:p>
            <a:r>
              <a:rPr lang="es-PE" sz="3600" dirty="0"/>
              <a:t>FELIZ DIA DE LA ENFERMERA (O)</a:t>
            </a:r>
          </a:p>
        </p:txBody>
      </p:sp>
    </p:spTree>
    <p:extLst>
      <p:ext uri="{BB962C8B-B14F-4D97-AF65-F5344CB8AC3E}">
        <p14:creationId xmlns:p14="http://schemas.microsoft.com/office/powerpoint/2010/main" val="3174308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477FE20-693B-41DC-A427-D2D3AAB42384}"/>
              </a:ext>
            </a:extLst>
          </p:cNvPr>
          <p:cNvSpPr/>
          <p:nvPr/>
        </p:nvSpPr>
        <p:spPr>
          <a:xfrm>
            <a:off x="0" y="5622131"/>
            <a:ext cx="12191999" cy="12358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5292F9A8-D263-42C0-83C6-D7A5B0F232DE}"/>
              </a:ext>
            </a:extLst>
          </p:cNvPr>
          <p:cNvSpPr/>
          <p:nvPr/>
        </p:nvSpPr>
        <p:spPr>
          <a:xfrm>
            <a:off x="-1" y="0"/>
            <a:ext cx="12192000" cy="5602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grpSp>
        <p:nvGrpSpPr>
          <p:cNvPr id="3" name="Grupo 2">
            <a:extLst>
              <a:ext uri="{FF2B5EF4-FFF2-40B4-BE49-F238E27FC236}">
                <a16:creationId xmlns:a16="http://schemas.microsoft.com/office/drawing/2014/main" id="{D667D641-8AC2-4DDD-B266-F5071F050BB4}"/>
              </a:ext>
            </a:extLst>
          </p:cNvPr>
          <p:cNvGrpSpPr/>
          <p:nvPr/>
        </p:nvGrpSpPr>
        <p:grpSpPr>
          <a:xfrm>
            <a:off x="5217207" y="2271486"/>
            <a:ext cx="1757583" cy="1940890"/>
            <a:chOff x="5036917" y="2387279"/>
            <a:chExt cx="1886673" cy="2083443"/>
          </a:xfrm>
        </p:grpSpPr>
        <p:sp>
          <p:nvSpPr>
            <p:cNvPr id="2" name="Rectángulo: esquinas redondeadas 1">
              <a:extLst>
                <a:ext uri="{FF2B5EF4-FFF2-40B4-BE49-F238E27FC236}">
                  <a16:creationId xmlns:a16="http://schemas.microsoft.com/office/drawing/2014/main" id="{B6D1BC0F-F457-490C-AA32-10607296307E}"/>
                </a:ext>
              </a:extLst>
            </p:cNvPr>
            <p:cNvSpPr/>
            <p:nvPr/>
          </p:nvSpPr>
          <p:spPr>
            <a:xfrm>
              <a:off x="5036917" y="2387279"/>
              <a:ext cx="1886673" cy="20834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 name="Imagen 9">
              <a:extLst>
                <a:ext uri="{FF2B5EF4-FFF2-40B4-BE49-F238E27FC236}">
                  <a16:creationId xmlns:a16="http://schemas.microsoft.com/office/drawing/2014/main" id="{262E7249-F4EF-4A50-B84E-31697654A77C}"/>
                </a:ext>
              </a:extLst>
            </p:cNvPr>
            <p:cNvPicPr>
              <a:picLocks noChangeAspect="1"/>
            </p:cNvPicPr>
            <p:nvPr/>
          </p:nvPicPr>
          <p:blipFill>
            <a:blip r:embed="rId2"/>
            <a:stretch>
              <a:fillRect/>
            </a:stretch>
          </p:blipFill>
          <p:spPr>
            <a:xfrm>
              <a:off x="5322441" y="2733598"/>
              <a:ext cx="1315624" cy="1390804"/>
            </a:xfrm>
            <a:prstGeom prst="rect">
              <a:avLst/>
            </a:prstGeom>
          </p:spPr>
        </p:pic>
      </p:grpSp>
      <p:pic>
        <p:nvPicPr>
          <p:cNvPr id="7" name="Imagen 6">
            <a:extLst>
              <a:ext uri="{FF2B5EF4-FFF2-40B4-BE49-F238E27FC236}">
                <a16:creationId xmlns:a16="http://schemas.microsoft.com/office/drawing/2014/main" id="{D8D0C5BA-316C-4D60-BB29-99F066E76B2F}"/>
              </a:ext>
            </a:extLst>
          </p:cNvPr>
          <p:cNvPicPr>
            <a:picLocks noChangeAspect="1"/>
          </p:cNvPicPr>
          <p:nvPr/>
        </p:nvPicPr>
        <p:blipFill>
          <a:blip r:embed="rId3"/>
          <a:stretch>
            <a:fillRect/>
          </a:stretch>
        </p:blipFill>
        <p:spPr>
          <a:xfrm>
            <a:off x="4349174" y="711201"/>
            <a:ext cx="3493652" cy="792886"/>
          </a:xfrm>
          <a:prstGeom prst="rect">
            <a:avLst/>
          </a:prstGeom>
        </p:spPr>
      </p:pic>
      <p:sp>
        <p:nvSpPr>
          <p:cNvPr id="8" name="Marcador de contenido 7">
            <a:extLst>
              <a:ext uri="{FF2B5EF4-FFF2-40B4-BE49-F238E27FC236}">
                <a16:creationId xmlns:a16="http://schemas.microsoft.com/office/drawing/2014/main" id="{2716B81A-16F1-C08E-DE32-1E0AEADB04DD}"/>
              </a:ext>
            </a:extLst>
          </p:cNvPr>
          <p:cNvSpPr>
            <a:spLocks noGrp="1"/>
          </p:cNvSpPr>
          <p:nvPr>
            <p:ph idx="1"/>
          </p:nvPr>
        </p:nvSpPr>
        <p:spPr/>
        <p:txBody>
          <a:bodyPr/>
          <a:lstStyle/>
          <a:p>
            <a:endParaRPr lang="es-PE"/>
          </a:p>
        </p:txBody>
      </p:sp>
    </p:spTree>
    <p:extLst>
      <p:ext uri="{BB962C8B-B14F-4D97-AF65-F5344CB8AC3E}">
        <p14:creationId xmlns:p14="http://schemas.microsoft.com/office/powerpoint/2010/main" val="210828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6"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0">
            <a:extLst>
              <a:ext uri="{FF2B5EF4-FFF2-40B4-BE49-F238E27FC236}">
                <a16:creationId xmlns:a16="http://schemas.microsoft.com/office/drawing/2014/main" id="{FFD88B80-757E-4C2D-B62C-FA4EFDA96858}"/>
              </a:ext>
            </a:extLst>
          </p:cNvPr>
          <p:cNvSpPr>
            <a:spLocks noGrp="1"/>
          </p:cNvSpPr>
          <p:nvPr>
            <p:ph type="body" sz="quarter" idx="13" hasCustomPrompt="1"/>
          </p:nvPr>
        </p:nvSpPr>
        <p:spPr>
          <a:xfrm>
            <a:off x="4833258" y="1444400"/>
            <a:ext cx="6768784" cy="3616698"/>
          </a:xfrm>
          <a:prstGeom prst="rect">
            <a:avLst/>
          </a:prstGeom>
        </p:spPr>
        <p:txBody>
          <a:bodyPr>
            <a:noAutofit/>
          </a:bodyPr>
          <a:lstStyle>
            <a:lvl1pPr marL="342900" indent="-342900">
              <a:lnSpc>
                <a:spcPct val="150000"/>
              </a:lnSpc>
              <a:buClr>
                <a:schemeClr val="accent1">
                  <a:lumMod val="60000"/>
                  <a:lumOff val="40000"/>
                </a:schemeClr>
              </a:buClr>
              <a:buSzPct val="82000"/>
              <a:buFont typeface="Wingdings" panose="05000000000000000000" pitchFamily="2" charset="2"/>
              <a:buChar char="q"/>
              <a:defRPr sz="2200" b="0">
                <a:solidFill>
                  <a:schemeClr val="tx1"/>
                </a:solidFill>
              </a:defRPr>
            </a:lvl1pPr>
          </a:lstStyle>
          <a:p>
            <a:pPr lvl="0"/>
            <a:r>
              <a:rPr lang="es-ES" dirty="0"/>
              <a:t>Definición</a:t>
            </a:r>
          </a:p>
          <a:p>
            <a:pPr lvl="0"/>
            <a:r>
              <a:rPr lang="es-ES" dirty="0"/>
              <a:t>Riesgos</a:t>
            </a:r>
          </a:p>
          <a:p>
            <a:pPr lvl="0"/>
            <a:r>
              <a:rPr lang="es-ES" dirty="0"/>
              <a:t>Implicancias legales y normativas</a:t>
            </a:r>
          </a:p>
          <a:p>
            <a:pPr lvl="0"/>
            <a:r>
              <a:rPr lang="es-ES" dirty="0"/>
              <a:t>Buenas practicas</a:t>
            </a:r>
          </a:p>
          <a:p>
            <a:pPr lvl="0"/>
            <a:r>
              <a:rPr lang="es-ES" dirty="0"/>
              <a:t>Resumen</a:t>
            </a:r>
          </a:p>
          <a:p>
            <a:pPr lvl="0"/>
            <a:r>
              <a:rPr lang="es-ES" dirty="0"/>
              <a:t>Conclusiones</a:t>
            </a:r>
          </a:p>
          <a:p>
            <a:pPr lvl="0"/>
            <a:endParaRPr lang="es-ES" dirty="0"/>
          </a:p>
          <a:p>
            <a:pPr lvl="0"/>
            <a:endParaRPr lang="es-ES" dirty="0"/>
          </a:p>
        </p:txBody>
      </p:sp>
    </p:spTree>
    <p:extLst>
      <p:ext uri="{BB962C8B-B14F-4D97-AF65-F5344CB8AC3E}">
        <p14:creationId xmlns:p14="http://schemas.microsoft.com/office/powerpoint/2010/main" val="423807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5D1CC-B885-8DF9-AE7B-EB12C9EA283B}"/>
              </a:ext>
            </a:extLst>
          </p:cNvPr>
          <p:cNvSpPr txBox="1"/>
          <p:nvPr/>
        </p:nvSpPr>
        <p:spPr>
          <a:xfrm>
            <a:off x="2139043" y="211834"/>
            <a:ext cx="7554454" cy="1569660"/>
          </a:xfrm>
          <a:prstGeom prst="rect">
            <a:avLst/>
          </a:prstGeom>
          <a:noFill/>
        </p:spPr>
        <p:txBody>
          <a:bodyPr wrap="square" rtlCol="0">
            <a:spAutoFit/>
          </a:bodyPr>
          <a:lstStyle/>
          <a:p>
            <a:r>
              <a:rPr lang="es-PE" sz="2400" b="1" dirty="0">
                <a:solidFill>
                  <a:srgbClr val="002060"/>
                </a:solidFill>
              </a:rPr>
              <a:t>ESTERILIZACION FLASH</a:t>
            </a:r>
          </a:p>
          <a:p>
            <a:r>
              <a:rPr lang="es-PE" sz="2400" b="1" dirty="0">
                <a:solidFill>
                  <a:srgbClr val="002060"/>
                </a:solidFill>
              </a:rPr>
              <a:t>SOLUCION DE EMERGENCIA EN ENTORNOS CRITICOS</a:t>
            </a:r>
          </a:p>
          <a:p>
            <a:r>
              <a:rPr lang="es-PE" sz="2400" b="1" dirty="0">
                <a:solidFill>
                  <a:srgbClr val="002060"/>
                </a:solidFill>
              </a:rPr>
              <a:t>ESTERILIZACION POR VAPOR DE USO INMEDIATO (IUSS)</a:t>
            </a:r>
          </a:p>
          <a:p>
            <a:r>
              <a:rPr lang="es-PE" sz="2400" b="1" dirty="0">
                <a:solidFill>
                  <a:srgbClr val="002060"/>
                </a:solidFill>
              </a:rPr>
              <a:t>ESTERILIZACION DE CICLOS CORTOS</a:t>
            </a:r>
          </a:p>
        </p:txBody>
      </p:sp>
      <p:sp>
        <p:nvSpPr>
          <p:cNvPr id="7" name="Rectángulo 6">
            <a:extLst>
              <a:ext uri="{FF2B5EF4-FFF2-40B4-BE49-F238E27FC236}">
                <a16:creationId xmlns:a16="http://schemas.microsoft.com/office/drawing/2014/main" id="{C4B8A0E7-1D68-BF27-0B37-553D03FA4387}"/>
              </a:ext>
            </a:extLst>
          </p:cNvPr>
          <p:cNvSpPr/>
          <p:nvPr/>
        </p:nvSpPr>
        <p:spPr>
          <a:xfrm>
            <a:off x="4906912" y="1793385"/>
            <a:ext cx="1732099" cy="1390039"/>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3200" b="1" dirty="0">
              <a:solidFill>
                <a:srgbClr val="033E82"/>
              </a:solidFill>
            </a:endParaRPr>
          </a:p>
          <a:p>
            <a:pPr algn="ctr"/>
            <a:r>
              <a:rPr lang="es-PE" sz="3200" b="1" dirty="0">
                <a:solidFill>
                  <a:srgbClr val="033E82"/>
                </a:solidFill>
              </a:rPr>
              <a:t>IUSS</a:t>
            </a:r>
          </a:p>
        </p:txBody>
      </p:sp>
      <p:sp>
        <p:nvSpPr>
          <p:cNvPr id="10" name="CuadroTexto 9">
            <a:extLst>
              <a:ext uri="{FF2B5EF4-FFF2-40B4-BE49-F238E27FC236}">
                <a16:creationId xmlns:a16="http://schemas.microsoft.com/office/drawing/2014/main" id="{55F51853-DB0E-D0C2-4EA0-C97046357720}"/>
              </a:ext>
            </a:extLst>
          </p:cNvPr>
          <p:cNvSpPr txBox="1"/>
          <p:nvPr/>
        </p:nvSpPr>
        <p:spPr>
          <a:xfrm>
            <a:off x="2008415" y="3706906"/>
            <a:ext cx="7903028" cy="16645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buNone/>
            </a:pPr>
            <a:r>
              <a:rPr lang="es-PE" sz="1800" kern="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 refiere a la esterilización de instrumentos médicos mediante vapor a alta temperatura en ciclos más cortos que los ciclos de esterilización tradicionales. Este método se utiliza cuando los instrumentos son necesarios de forma inmediata y no hay tiempo para un ciclo de esterilización completo</a:t>
            </a:r>
            <a:r>
              <a:rPr lang="es-PE" sz="1800" kern="0" dirty="0">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16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5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B0F1E-E7B5-7452-3233-21147446BB1D}"/>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2DB70F69-9C45-0E4F-4C64-DC8F882C9F31}"/>
              </a:ext>
            </a:extLst>
          </p:cNvPr>
          <p:cNvSpPr/>
          <p:nvPr/>
        </p:nvSpPr>
        <p:spPr>
          <a:xfrm>
            <a:off x="1764879" y="2096069"/>
            <a:ext cx="1732099" cy="1390039"/>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3200" b="1" dirty="0">
              <a:solidFill>
                <a:srgbClr val="033E82"/>
              </a:solidFill>
            </a:endParaRPr>
          </a:p>
          <a:p>
            <a:pPr algn="ctr"/>
            <a:r>
              <a:rPr lang="es-PE" sz="3200" b="1" dirty="0">
                <a:solidFill>
                  <a:srgbClr val="033E82"/>
                </a:solidFill>
              </a:rPr>
              <a:t>FLASH</a:t>
            </a:r>
          </a:p>
        </p:txBody>
      </p:sp>
      <p:sp>
        <p:nvSpPr>
          <p:cNvPr id="7" name="Rectángulo 6">
            <a:extLst>
              <a:ext uri="{FF2B5EF4-FFF2-40B4-BE49-F238E27FC236}">
                <a16:creationId xmlns:a16="http://schemas.microsoft.com/office/drawing/2014/main" id="{415F9A6F-9405-1A06-9AEB-40C1B1D0F5C6}"/>
              </a:ext>
            </a:extLst>
          </p:cNvPr>
          <p:cNvSpPr/>
          <p:nvPr/>
        </p:nvSpPr>
        <p:spPr>
          <a:xfrm>
            <a:off x="7961398" y="2137018"/>
            <a:ext cx="1732099" cy="1390039"/>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PE" sz="3200" b="1" dirty="0">
              <a:solidFill>
                <a:srgbClr val="033E82"/>
              </a:solidFill>
            </a:endParaRPr>
          </a:p>
          <a:p>
            <a:pPr algn="ctr"/>
            <a:r>
              <a:rPr lang="es-PE" sz="3200" b="1" dirty="0">
                <a:solidFill>
                  <a:srgbClr val="033E82"/>
                </a:solidFill>
              </a:rPr>
              <a:t>IUSS</a:t>
            </a:r>
          </a:p>
        </p:txBody>
      </p:sp>
      <p:sp>
        <p:nvSpPr>
          <p:cNvPr id="9" name="CuadroTexto 8">
            <a:extLst>
              <a:ext uri="{FF2B5EF4-FFF2-40B4-BE49-F238E27FC236}">
                <a16:creationId xmlns:a16="http://schemas.microsoft.com/office/drawing/2014/main" id="{7BCD61A4-7A06-0873-84CF-3597E5C03D5C}"/>
              </a:ext>
            </a:extLst>
          </p:cNvPr>
          <p:cNvSpPr txBox="1"/>
          <p:nvPr/>
        </p:nvSpPr>
        <p:spPr>
          <a:xfrm>
            <a:off x="804153" y="4243592"/>
            <a:ext cx="10583693" cy="13460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buNone/>
            </a:pPr>
            <a:r>
              <a:rPr lang="es-PE" sz="1800" kern="0" dirty="0">
                <a:solidFill>
                  <a:srgbClr val="001D35"/>
                </a:solidFill>
                <a:effectLst/>
                <a:latin typeface="Arial" panose="020B0604020202020204" pitchFamily="34" charset="0"/>
                <a:ea typeface="Times New Roman" panose="02020603050405020304" pitchFamily="18" charset="0"/>
                <a:cs typeface="Times New Roman" panose="02020603050405020304" pitchFamily="18" charset="0"/>
              </a:rPr>
              <a:t>El término "flash" se consideró engañoso, ya que no se refiere a un proceso de esterilización más rápido, sino a un ciclo de esterilización que se realiza en un tiempo más corto. La esterilización en sí misma sigue siendo un proceso que requiere tiempo para garantizar la eliminación de microorganismos. Por lo tanto, se adoptó el término "esterilización por vapor de uso inmediato"</a:t>
            </a:r>
            <a:endParaRPr lang="es-P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C4756E16-7DAF-757C-B5E8-FACF3A52E4FC}"/>
              </a:ext>
            </a:extLst>
          </p:cNvPr>
          <p:cNvSpPr txBox="1"/>
          <p:nvPr/>
        </p:nvSpPr>
        <p:spPr>
          <a:xfrm>
            <a:off x="2139043" y="211834"/>
            <a:ext cx="7554454" cy="1569660"/>
          </a:xfrm>
          <a:prstGeom prst="rect">
            <a:avLst/>
          </a:prstGeom>
          <a:noFill/>
        </p:spPr>
        <p:txBody>
          <a:bodyPr wrap="square" rtlCol="0">
            <a:spAutoFit/>
          </a:bodyPr>
          <a:lstStyle/>
          <a:p>
            <a:r>
              <a:rPr lang="es-PE" sz="2400" b="1" dirty="0">
                <a:solidFill>
                  <a:srgbClr val="002060"/>
                </a:solidFill>
              </a:rPr>
              <a:t>ESTERILIZACION FLASH</a:t>
            </a:r>
          </a:p>
          <a:p>
            <a:r>
              <a:rPr lang="es-PE" sz="2400" b="1" dirty="0">
                <a:solidFill>
                  <a:srgbClr val="002060"/>
                </a:solidFill>
              </a:rPr>
              <a:t>SOLUCION DE EMERGENCIA EN ENTORNOS CRITICOS</a:t>
            </a:r>
          </a:p>
          <a:p>
            <a:r>
              <a:rPr lang="es-PE" sz="2400" b="1" dirty="0">
                <a:solidFill>
                  <a:srgbClr val="002060"/>
                </a:solidFill>
              </a:rPr>
              <a:t>ESTERILIZACION POR VAPOR DE USO INMEDIATO (IUSS)</a:t>
            </a:r>
          </a:p>
          <a:p>
            <a:r>
              <a:rPr lang="es-PE" sz="2400" b="1" dirty="0">
                <a:solidFill>
                  <a:srgbClr val="002060"/>
                </a:solidFill>
              </a:rPr>
              <a:t>ESTERILIZACION DE CICLOS CORTOS </a:t>
            </a:r>
          </a:p>
        </p:txBody>
      </p:sp>
    </p:spTree>
    <p:extLst>
      <p:ext uri="{BB962C8B-B14F-4D97-AF65-F5344CB8AC3E}">
        <p14:creationId xmlns:p14="http://schemas.microsoft.com/office/powerpoint/2010/main" val="25543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100111-5D8D-7091-6F27-C4F5C586C4EA}"/>
              </a:ext>
            </a:extLst>
          </p:cNvPr>
          <p:cNvSpPr txBox="1"/>
          <p:nvPr/>
        </p:nvSpPr>
        <p:spPr>
          <a:xfrm>
            <a:off x="2139043" y="1903826"/>
            <a:ext cx="7554454" cy="2246769"/>
          </a:xfrm>
          <a:prstGeom prst="rect">
            <a:avLst/>
          </a:prstGeom>
          <a:noFill/>
        </p:spPr>
        <p:txBody>
          <a:bodyPr wrap="square">
            <a:spAutoFit/>
          </a:bodyPr>
          <a:lstStyle/>
          <a:p>
            <a:r>
              <a:rPr lang="es-ES" sz="2000" dirty="0"/>
              <a:t>Instrumental quirúrgico en situaciones de emergencia</a:t>
            </a:r>
          </a:p>
          <a:p>
            <a:r>
              <a:rPr lang="es-ES" sz="2000" dirty="0"/>
              <a:t>Cuando se requiere su uso inmediato. </a:t>
            </a:r>
          </a:p>
          <a:p>
            <a:endParaRPr lang="es-ES" sz="2000" dirty="0"/>
          </a:p>
          <a:p>
            <a:r>
              <a:rPr lang="es-PE" sz="2000" dirty="0"/>
              <a:t>o necesidad de un instrumento específico de forma inmediata y no hay tiempo para un ciclo de esterilización tradicional. </a:t>
            </a:r>
          </a:p>
          <a:p>
            <a:endParaRPr lang="es-ES" sz="2000" dirty="0"/>
          </a:p>
          <a:p>
            <a:r>
              <a:rPr lang="es-ES" sz="2000" dirty="0"/>
              <a:t>.</a:t>
            </a:r>
            <a:endParaRPr lang="es-PE" sz="2000" dirty="0"/>
          </a:p>
        </p:txBody>
      </p:sp>
      <p:sp>
        <p:nvSpPr>
          <p:cNvPr id="5" name="CuadroTexto 4">
            <a:extLst>
              <a:ext uri="{FF2B5EF4-FFF2-40B4-BE49-F238E27FC236}">
                <a16:creationId xmlns:a16="http://schemas.microsoft.com/office/drawing/2014/main" id="{2130660A-0CC1-BF67-CB73-BEDAC5170B59}"/>
              </a:ext>
            </a:extLst>
          </p:cNvPr>
          <p:cNvSpPr txBox="1"/>
          <p:nvPr/>
        </p:nvSpPr>
        <p:spPr>
          <a:xfrm>
            <a:off x="2475689" y="4703851"/>
            <a:ext cx="7217807" cy="1107996"/>
          </a:xfrm>
          <a:prstGeom prst="rect">
            <a:avLst/>
          </a:prstGeom>
          <a:noFill/>
        </p:spPr>
        <p:txBody>
          <a:bodyPr wrap="square">
            <a:spAutoFit/>
          </a:bodyPr>
          <a:lstStyle/>
          <a:p>
            <a:pPr algn="just"/>
            <a:r>
              <a:rPr lang="es-ES" sz="2200" b="1" dirty="0">
                <a:solidFill>
                  <a:srgbClr val="0070C0"/>
                </a:solidFill>
              </a:rPr>
              <a:t>Aunque es un método rápido y efectivo, tiene limitaciones importantes y no debe considerarse como una alternativa rutinaria a los métodos de esterilización convencionales</a:t>
            </a:r>
            <a:endParaRPr lang="es-PE" sz="2200" b="1" dirty="0">
              <a:solidFill>
                <a:srgbClr val="0070C0"/>
              </a:solidFill>
            </a:endParaRPr>
          </a:p>
        </p:txBody>
      </p:sp>
      <p:sp>
        <p:nvSpPr>
          <p:cNvPr id="4" name="CuadroTexto 3">
            <a:extLst>
              <a:ext uri="{FF2B5EF4-FFF2-40B4-BE49-F238E27FC236}">
                <a16:creationId xmlns:a16="http://schemas.microsoft.com/office/drawing/2014/main" id="{A1E77F21-1D11-D7D8-D5A9-175B48097D81}"/>
              </a:ext>
            </a:extLst>
          </p:cNvPr>
          <p:cNvSpPr txBox="1"/>
          <p:nvPr/>
        </p:nvSpPr>
        <p:spPr>
          <a:xfrm>
            <a:off x="2139043" y="211834"/>
            <a:ext cx="7554454" cy="1200329"/>
          </a:xfrm>
          <a:prstGeom prst="rect">
            <a:avLst/>
          </a:prstGeom>
          <a:noFill/>
        </p:spPr>
        <p:txBody>
          <a:bodyPr wrap="square" rtlCol="0">
            <a:spAutoFit/>
          </a:bodyPr>
          <a:lstStyle/>
          <a:p>
            <a:r>
              <a:rPr lang="es-PE" sz="2400" b="1" dirty="0">
                <a:solidFill>
                  <a:srgbClr val="002060"/>
                </a:solidFill>
              </a:rPr>
              <a:t>ESTERILIZACION FLASH</a:t>
            </a:r>
          </a:p>
          <a:p>
            <a:r>
              <a:rPr lang="es-PE" sz="2400" b="1" dirty="0">
                <a:solidFill>
                  <a:srgbClr val="002060"/>
                </a:solidFill>
              </a:rPr>
              <a:t>ESTERILIZACION POR VAPOR DE USO INMEDIATO (IUSS)</a:t>
            </a:r>
          </a:p>
          <a:p>
            <a:r>
              <a:rPr lang="es-PE" sz="2400" b="1" dirty="0">
                <a:solidFill>
                  <a:srgbClr val="002060"/>
                </a:solidFill>
              </a:rPr>
              <a:t>Se utiliza</a:t>
            </a:r>
          </a:p>
        </p:txBody>
      </p:sp>
    </p:spTree>
    <p:extLst>
      <p:ext uri="{BB962C8B-B14F-4D97-AF65-F5344CB8AC3E}">
        <p14:creationId xmlns:p14="http://schemas.microsoft.com/office/powerpoint/2010/main" val="39327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63A183F-5BD9-471F-75B2-81E17F775475}"/>
              </a:ext>
            </a:extLst>
          </p:cNvPr>
          <p:cNvSpPr txBox="1"/>
          <p:nvPr/>
        </p:nvSpPr>
        <p:spPr>
          <a:xfrm>
            <a:off x="262164" y="372301"/>
            <a:ext cx="6191250" cy="646331"/>
          </a:xfrm>
          <a:prstGeom prst="rect">
            <a:avLst/>
          </a:prstGeom>
          <a:noFill/>
        </p:spPr>
        <p:txBody>
          <a:bodyPr wrap="square">
            <a:spAutoFit/>
          </a:bodyPr>
          <a:lstStyle/>
          <a:p>
            <a:r>
              <a:rPr lang="es-PE" sz="3600" b="1" i="0" dirty="0">
                <a:solidFill>
                  <a:schemeClr val="accent5">
                    <a:lumMod val="50000"/>
                  </a:schemeClr>
                </a:solidFill>
                <a:effectLst/>
                <a:latin typeface="Google Sans"/>
              </a:rPr>
              <a:t>R</a:t>
            </a:r>
            <a:r>
              <a:rPr lang="es-PE" sz="3600" b="1" dirty="0">
                <a:solidFill>
                  <a:schemeClr val="accent5">
                    <a:lumMod val="50000"/>
                  </a:schemeClr>
                </a:solidFill>
                <a:latin typeface="Google Sans"/>
              </a:rPr>
              <a:t>IESGOS</a:t>
            </a:r>
            <a:endParaRPr lang="es-PE" sz="3600" b="1" dirty="0">
              <a:solidFill>
                <a:schemeClr val="accent5">
                  <a:lumMod val="50000"/>
                </a:schemeClr>
              </a:solidFill>
            </a:endParaRPr>
          </a:p>
        </p:txBody>
      </p:sp>
      <p:graphicFrame>
        <p:nvGraphicFramePr>
          <p:cNvPr id="3" name="Diagrama 2">
            <a:extLst>
              <a:ext uri="{FF2B5EF4-FFF2-40B4-BE49-F238E27FC236}">
                <a16:creationId xmlns:a16="http://schemas.microsoft.com/office/drawing/2014/main" id="{C2C15E0A-316A-EB5A-485E-5626B1B6F679}"/>
              </a:ext>
            </a:extLst>
          </p:cNvPr>
          <p:cNvGraphicFramePr/>
          <p:nvPr>
            <p:extLst>
              <p:ext uri="{D42A27DB-BD31-4B8C-83A1-F6EECF244321}">
                <p14:modId xmlns:p14="http://schemas.microsoft.com/office/powerpoint/2010/main" val="3125546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91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7111-3990-F70E-3231-751F9B09545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2096CEB-2179-3ECA-4AEE-00F83E447911}"/>
              </a:ext>
            </a:extLst>
          </p:cNvPr>
          <p:cNvGraphicFramePr/>
          <p:nvPr>
            <p:extLst>
              <p:ext uri="{D42A27DB-BD31-4B8C-83A1-F6EECF244321}">
                <p14:modId xmlns:p14="http://schemas.microsoft.com/office/powerpoint/2010/main" val="2760598702"/>
              </p:ext>
            </p:extLst>
          </p:nvPr>
        </p:nvGraphicFramePr>
        <p:xfrm>
          <a:off x="2032000" y="9505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a16="http://schemas.microsoft.com/office/drawing/2014/main" id="{DA9A2DA8-3D63-615D-4EA3-59432CFFF378}"/>
              </a:ext>
            </a:extLst>
          </p:cNvPr>
          <p:cNvSpPr txBox="1"/>
          <p:nvPr/>
        </p:nvSpPr>
        <p:spPr>
          <a:xfrm>
            <a:off x="864960" y="258000"/>
            <a:ext cx="2334079" cy="646331"/>
          </a:xfrm>
          <a:prstGeom prst="rect">
            <a:avLst/>
          </a:prstGeom>
          <a:noFill/>
        </p:spPr>
        <p:txBody>
          <a:bodyPr wrap="square">
            <a:spAutoFit/>
          </a:bodyPr>
          <a:lstStyle/>
          <a:p>
            <a:r>
              <a:rPr lang="es-PE" sz="3600" b="1" i="0" dirty="0">
                <a:solidFill>
                  <a:schemeClr val="accent5">
                    <a:lumMod val="50000"/>
                  </a:schemeClr>
                </a:solidFill>
                <a:effectLst/>
                <a:latin typeface="Google Sans"/>
              </a:rPr>
              <a:t>R</a:t>
            </a:r>
            <a:r>
              <a:rPr lang="es-PE" sz="3600" b="1" dirty="0">
                <a:solidFill>
                  <a:schemeClr val="accent5">
                    <a:lumMod val="50000"/>
                  </a:schemeClr>
                </a:solidFill>
                <a:latin typeface="Google Sans"/>
              </a:rPr>
              <a:t>IESGOS</a:t>
            </a:r>
            <a:endParaRPr lang="es-PE" sz="3600" b="1" dirty="0">
              <a:solidFill>
                <a:schemeClr val="accent5">
                  <a:lumMod val="50000"/>
                </a:schemeClr>
              </a:solidFill>
            </a:endParaRPr>
          </a:p>
        </p:txBody>
      </p:sp>
    </p:spTree>
    <p:extLst>
      <p:ext uri="{BB962C8B-B14F-4D97-AF65-F5344CB8AC3E}">
        <p14:creationId xmlns:p14="http://schemas.microsoft.com/office/powerpoint/2010/main" val="20197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72CE89-9892-1091-265F-14976A4776C7}"/>
              </a:ext>
            </a:extLst>
          </p:cNvPr>
          <p:cNvSpPr txBox="1"/>
          <p:nvPr/>
        </p:nvSpPr>
        <p:spPr>
          <a:xfrm>
            <a:off x="1841046" y="469320"/>
            <a:ext cx="9066439" cy="461665"/>
          </a:xfrm>
          <a:prstGeom prst="rect">
            <a:avLst/>
          </a:prstGeom>
          <a:noFill/>
        </p:spPr>
        <p:txBody>
          <a:bodyPr wrap="square">
            <a:spAutoFit/>
          </a:bodyPr>
          <a:lstStyle/>
          <a:p>
            <a:pPr>
              <a:buNone/>
            </a:pPr>
            <a:r>
              <a:rPr lang="es-PE" sz="2400" b="1" dirty="0">
                <a:solidFill>
                  <a:srgbClr val="002060"/>
                </a:solidFill>
                <a:effectLst/>
                <a:latin typeface="Times New Roman" panose="02020603050405020304" pitchFamily="18" charset="0"/>
                <a:ea typeface="Times New Roman" panose="02020603050405020304" pitchFamily="18" charset="0"/>
              </a:rPr>
              <a:t>ESTUDIOS DE INVESTIGACION QUE VALIDAN EL NO USO </a:t>
            </a:r>
          </a:p>
        </p:txBody>
      </p:sp>
      <p:sp>
        <p:nvSpPr>
          <p:cNvPr id="5" name="CuadroTexto 4">
            <a:extLst>
              <a:ext uri="{FF2B5EF4-FFF2-40B4-BE49-F238E27FC236}">
                <a16:creationId xmlns:a16="http://schemas.microsoft.com/office/drawing/2014/main" id="{22ABA97A-01F8-C617-9926-105F459B8A00}"/>
              </a:ext>
            </a:extLst>
          </p:cNvPr>
          <p:cNvSpPr txBox="1"/>
          <p:nvPr/>
        </p:nvSpPr>
        <p:spPr>
          <a:xfrm>
            <a:off x="7360103" y="1382286"/>
            <a:ext cx="4233182" cy="4093428"/>
          </a:xfrm>
          <a:prstGeom prst="rect">
            <a:avLst/>
          </a:prstGeom>
          <a:noFill/>
        </p:spPr>
        <p:txBody>
          <a:bodyPr wrap="square">
            <a:spAutoFit/>
          </a:bodyPr>
          <a:lstStyle/>
          <a:p>
            <a:pPr algn="just">
              <a:buNone/>
            </a:pPr>
            <a:r>
              <a:rPr lang="es-PE" sz="2000" dirty="0">
                <a:effectLst/>
                <a:latin typeface="Times New Roman" panose="02020603050405020304" pitchFamily="18" charset="0"/>
                <a:ea typeface="Times New Roman" panose="02020603050405020304" pitchFamily="18" charset="0"/>
              </a:rPr>
              <a:t>Numerosos estudios de investigación, guías clínicas y consensos de expertos a nivel internacional desaconsejan el uso rutinario de la esterilización flash y enfatizan sus riesgos. La validación del "no uso" se fundamenta en la evidencia de los riesgos inherentes que comprometen la seguridad del paciente.</a:t>
            </a:r>
          </a:p>
          <a:p>
            <a:pPr algn="just">
              <a:buNone/>
            </a:pPr>
            <a:endParaRPr lang="es-PE" sz="2000" dirty="0"/>
          </a:p>
          <a:p>
            <a:pPr algn="just">
              <a:buNone/>
            </a:pPr>
            <a:r>
              <a:rPr lang="es-PE" sz="2000" dirty="0"/>
              <a:t>La mayoría de la literatura se centra en su </a:t>
            </a:r>
            <a:r>
              <a:rPr lang="es-PE" sz="2000" b="1" dirty="0"/>
              <a:t>eficacia</a:t>
            </a:r>
            <a:r>
              <a:rPr lang="es-PE" sz="2000" dirty="0"/>
              <a:t>, sus </a:t>
            </a:r>
            <a:r>
              <a:rPr lang="es-PE" sz="2000" b="1" dirty="0"/>
              <a:t>riesgos</a:t>
            </a:r>
            <a:r>
              <a:rPr lang="es-PE" sz="2000" dirty="0"/>
              <a:t> y en establecer </a:t>
            </a:r>
            <a:r>
              <a:rPr lang="es-PE" sz="2000" b="1" dirty="0"/>
              <a:t>protocolos estrictos</a:t>
            </a:r>
            <a:r>
              <a:rPr lang="es-PE" sz="2000" dirty="0"/>
              <a:t> para su uso seguro</a:t>
            </a:r>
            <a:endParaRPr lang="es-PE" sz="2000" dirty="0">
              <a:effectLst/>
              <a:latin typeface="Times New Roman" panose="02020603050405020304" pitchFamily="18" charset="0"/>
              <a:ea typeface="Times New Roman" panose="02020603050405020304" pitchFamily="18" charset="0"/>
            </a:endParaRPr>
          </a:p>
        </p:txBody>
      </p:sp>
      <p:pic>
        <p:nvPicPr>
          <p:cNvPr id="2" name="Imagen 1">
            <a:extLst>
              <a:ext uri="{FF2B5EF4-FFF2-40B4-BE49-F238E27FC236}">
                <a16:creationId xmlns:a16="http://schemas.microsoft.com/office/drawing/2014/main" id="{B3DE7977-9146-86E7-2FBD-2CEE02BC6931}"/>
              </a:ext>
            </a:extLst>
          </p:cNvPr>
          <p:cNvPicPr>
            <a:picLocks noChangeAspect="1"/>
          </p:cNvPicPr>
          <p:nvPr/>
        </p:nvPicPr>
        <p:blipFill>
          <a:blip r:embed="rId2"/>
          <a:stretch>
            <a:fillRect/>
          </a:stretch>
        </p:blipFill>
        <p:spPr>
          <a:xfrm>
            <a:off x="212693" y="2882991"/>
            <a:ext cx="6725589" cy="3505689"/>
          </a:xfrm>
          <a:prstGeom prst="rect">
            <a:avLst/>
          </a:prstGeom>
        </p:spPr>
      </p:pic>
    </p:spTree>
    <p:extLst>
      <p:ext uri="{BB962C8B-B14F-4D97-AF65-F5344CB8AC3E}">
        <p14:creationId xmlns:p14="http://schemas.microsoft.com/office/powerpoint/2010/main" val="1383410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875BE5-C75C-E613-A26E-E3C3CA26E24C}"/>
              </a:ext>
            </a:extLst>
          </p:cNvPr>
          <p:cNvSpPr txBox="1"/>
          <p:nvPr/>
        </p:nvSpPr>
        <p:spPr>
          <a:xfrm>
            <a:off x="963386" y="1667504"/>
            <a:ext cx="10238013" cy="3970318"/>
          </a:xfrm>
          <a:prstGeom prst="rect">
            <a:avLst/>
          </a:prstGeom>
          <a:noFill/>
        </p:spPr>
        <p:txBody>
          <a:bodyPr wrap="square">
            <a:spAutoFit/>
          </a:bodyPr>
          <a:lstStyle/>
          <a:p>
            <a:pPr lvl="0" algn="just">
              <a:buSzPts val="1000"/>
              <a:tabLst>
                <a:tab pos="457200" algn="l"/>
              </a:tabLst>
            </a:pPr>
            <a:r>
              <a:rPr lang="es-PE" sz="1800" b="1" dirty="0">
                <a:effectLst/>
                <a:latin typeface="Calibri" panose="020F0502020204030204" pitchFamily="34" charset="0"/>
                <a:ea typeface="Times New Roman" panose="02020603050405020304" pitchFamily="18" charset="0"/>
                <a:cs typeface="Calibri" panose="020F0502020204030204" pitchFamily="34" charset="0"/>
              </a:rPr>
              <a:t>AAMI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Association</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for</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the</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Advancement</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of</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Medical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Instrumentation</a:t>
            </a:r>
            <a:r>
              <a:rPr lang="es-PE" sz="1800" b="1" dirty="0">
                <a:effectLst/>
                <a:latin typeface="Calibri" panose="020F0502020204030204" pitchFamily="34" charset="0"/>
                <a:ea typeface="Times New Roman" panose="02020603050405020304" pitchFamily="18" charset="0"/>
                <a:cs typeface="Calibri" panose="020F0502020204030204" pitchFamily="34" charset="0"/>
              </a:rPr>
              <a:t>):</a:t>
            </a:r>
            <a:r>
              <a:rPr lang="es-PE" sz="1800" dirty="0">
                <a:effectLst/>
                <a:latin typeface="Calibri" panose="020F0502020204030204" pitchFamily="34" charset="0"/>
                <a:ea typeface="Times New Roman" panose="02020603050405020304" pitchFamily="18" charset="0"/>
                <a:cs typeface="Calibri" panose="020F0502020204030204" pitchFamily="34" charset="0"/>
              </a:rPr>
              <a:t> </a:t>
            </a:r>
          </a:p>
          <a:p>
            <a:pPr lvl="0" algn="just">
              <a:buSzPts val="1000"/>
              <a:tabLst>
                <a:tab pos="457200" algn="l"/>
              </a:tabLst>
            </a:pPr>
            <a:r>
              <a:rPr lang="es-PE" sz="1800" dirty="0">
                <a:effectLst/>
                <a:latin typeface="Calibri" panose="020F0502020204030204" pitchFamily="34" charset="0"/>
                <a:ea typeface="Times New Roman" panose="02020603050405020304" pitchFamily="18" charset="0"/>
                <a:cs typeface="Calibri" panose="020F0502020204030204" pitchFamily="34" charset="0"/>
              </a:rPr>
              <a:t>Estos estándares enfatizan que la esterilización flash debe ser utilizada </a:t>
            </a:r>
            <a:r>
              <a:rPr lang="es-PE" sz="1800" i="1" dirty="0">
                <a:effectLst/>
                <a:latin typeface="Calibri" panose="020F0502020204030204" pitchFamily="34" charset="0"/>
                <a:ea typeface="Times New Roman" panose="02020603050405020304" pitchFamily="18" charset="0"/>
                <a:cs typeface="Calibri" panose="020F0502020204030204" pitchFamily="34" charset="0"/>
              </a:rPr>
              <a:t>solo en caso de emergencia</a:t>
            </a:r>
            <a:r>
              <a:rPr lang="es-PE" sz="1800" dirty="0">
                <a:effectLst/>
                <a:latin typeface="Calibri" panose="020F0502020204030204" pitchFamily="34" charset="0"/>
                <a:ea typeface="Times New Roman" panose="02020603050405020304" pitchFamily="18" charset="0"/>
                <a:cs typeface="Calibri" panose="020F0502020204030204" pitchFamily="34" charset="0"/>
              </a:rPr>
              <a:t> y no como una alternativa a la esterilización terminal (ciclo completo). Subrayan la necesidad de que el instrumental se use inmediatamente después del ciclo flash debido a la falta de una barrera estéril y el riesgo de </a:t>
            </a:r>
            <a:r>
              <a:rPr lang="es-PE" sz="1800" dirty="0" err="1">
                <a:effectLst/>
                <a:latin typeface="Calibri" panose="020F0502020204030204" pitchFamily="34" charset="0"/>
                <a:ea typeface="Times New Roman" panose="02020603050405020304" pitchFamily="18" charset="0"/>
                <a:cs typeface="Calibri" panose="020F0502020204030204" pitchFamily="34" charset="0"/>
              </a:rPr>
              <a:t>recontaminación</a:t>
            </a:r>
            <a:r>
              <a:rPr lang="es-PE" sz="1800" dirty="0">
                <a:effectLst/>
                <a:latin typeface="Calibri" panose="020F0502020204030204" pitchFamily="34" charset="0"/>
                <a:ea typeface="Times New Roman" panose="02020603050405020304" pitchFamily="18" charset="0"/>
                <a:cs typeface="Calibri" panose="020F0502020204030204" pitchFamily="34" charset="0"/>
              </a:rPr>
              <a:t>.</a:t>
            </a:r>
          </a:p>
          <a:p>
            <a:pPr lvl="0" algn="just">
              <a:buSzPts val="1000"/>
              <a:tabLst>
                <a:tab pos="457200" algn="l"/>
              </a:tabLst>
            </a:pPr>
            <a:endParaRPr lang="es-PE" sz="1800" b="1" dirty="0">
              <a:effectLst/>
              <a:latin typeface="Calibri" panose="020F0502020204030204" pitchFamily="34" charset="0"/>
              <a:ea typeface="Times New Roman" panose="02020603050405020304" pitchFamily="18" charset="0"/>
              <a:cs typeface="Calibri" panose="020F0502020204030204" pitchFamily="34" charset="0"/>
            </a:endParaRPr>
          </a:p>
          <a:p>
            <a:pPr lvl="0" algn="just">
              <a:buSzPts val="1000"/>
              <a:tabLst>
                <a:tab pos="457200" algn="l"/>
              </a:tabLst>
            </a:pPr>
            <a:r>
              <a:rPr lang="es-PE" sz="1800" b="1" dirty="0">
                <a:effectLst/>
                <a:latin typeface="Calibri" panose="020F0502020204030204" pitchFamily="34" charset="0"/>
                <a:ea typeface="Times New Roman" panose="02020603050405020304" pitchFamily="18" charset="0"/>
                <a:cs typeface="Calibri" panose="020F0502020204030204" pitchFamily="34" charset="0"/>
              </a:rPr>
              <a:t>AORN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Association</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of</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periOperative</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Registered</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Nurses):</a:t>
            </a:r>
            <a:r>
              <a:rPr lang="es-PE" sz="1800" dirty="0">
                <a:effectLst/>
                <a:latin typeface="Calibri" panose="020F0502020204030204" pitchFamily="34" charset="0"/>
                <a:ea typeface="Times New Roman" panose="02020603050405020304" pitchFamily="18" charset="0"/>
                <a:cs typeface="Calibri" panose="020F0502020204030204" pitchFamily="34" charset="0"/>
              </a:rPr>
              <a:t> </a:t>
            </a:r>
          </a:p>
          <a:p>
            <a:pPr lvl="0" algn="just">
              <a:buSzPts val="1000"/>
              <a:tabLst>
                <a:tab pos="457200" algn="l"/>
              </a:tabLst>
            </a:pPr>
            <a:r>
              <a:rPr lang="es-PE" sz="1800" dirty="0">
                <a:effectLst/>
                <a:latin typeface="Calibri" panose="020F0502020204030204" pitchFamily="34" charset="0"/>
                <a:ea typeface="Times New Roman" panose="02020603050405020304" pitchFamily="18" charset="0"/>
                <a:cs typeface="Calibri" panose="020F0502020204030204" pitchFamily="34" charset="0"/>
              </a:rPr>
              <a:t>Las recomendaciones de la AORN, basadas en la evidencia, también limitan el uso de la esterilización flash a situaciones de "necesidad real" y destacan los riesgos de contaminación durante el transporte y la manipulación.</a:t>
            </a:r>
          </a:p>
          <a:p>
            <a:pPr lvl="0" algn="just">
              <a:buSzPts val="1000"/>
              <a:tabLst>
                <a:tab pos="457200" algn="l"/>
              </a:tabLst>
            </a:pPr>
            <a:endParaRPr lang="es-PE" sz="1800" b="1" dirty="0">
              <a:effectLst/>
              <a:latin typeface="Calibri" panose="020F0502020204030204" pitchFamily="34" charset="0"/>
              <a:ea typeface="Times New Roman" panose="02020603050405020304" pitchFamily="18" charset="0"/>
              <a:cs typeface="Calibri" panose="020F0502020204030204" pitchFamily="34" charset="0"/>
            </a:endParaRPr>
          </a:p>
          <a:p>
            <a:pPr lvl="0" algn="just">
              <a:buSzPts val="1000"/>
              <a:tabLst>
                <a:tab pos="457200" algn="l"/>
              </a:tabLst>
            </a:pPr>
            <a:r>
              <a:rPr lang="es-PE" sz="1800" b="1" dirty="0">
                <a:effectLst/>
                <a:latin typeface="Calibri" panose="020F0502020204030204" pitchFamily="34" charset="0"/>
                <a:ea typeface="Times New Roman" panose="02020603050405020304" pitchFamily="18" charset="0"/>
                <a:cs typeface="Calibri" panose="020F0502020204030204" pitchFamily="34" charset="0"/>
              </a:rPr>
              <a:t>CDC (Centers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for</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Disease</a:t>
            </a:r>
            <a:r>
              <a:rPr lang="es-PE" sz="1800" b="1" dirty="0">
                <a:effectLst/>
                <a:latin typeface="Calibri" panose="020F0502020204030204" pitchFamily="34" charset="0"/>
                <a:ea typeface="Times New Roman" panose="02020603050405020304" pitchFamily="18" charset="0"/>
                <a:cs typeface="Calibri" panose="020F0502020204030204" pitchFamily="34" charset="0"/>
              </a:rPr>
              <a:t> Control and </a:t>
            </a:r>
            <a:r>
              <a:rPr lang="es-PE" sz="1800" b="1" dirty="0" err="1">
                <a:effectLst/>
                <a:latin typeface="Calibri" panose="020F0502020204030204" pitchFamily="34" charset="0"/>
                <a:ea typeface="Times New Roman" panose="02020603050405020304" pitchFamily="18" charset="0"/>
                <a:cs typeface="Calibri" panose="020F0502020204030204" pitchFamily="34" charset="0"/>
              </a:rPr>
              <a:t>Prevention</a:t>
            </a:r>
            <a:r>
              <a:rPr lang="es-PE" sz="1800" b="1" dirty="0">
                <a:effectLst/>
                <a:latin typeface="Calibri" panose="020F0502020204030204" pitchFamily="34" charset="0"/>
                <a:ea typeface="Times New Roman" panose="02020603050405020304" pitchFamily="18" charset="0"/>
                <a:cs typeface="Calibri" panose="020F0502020204030204" pitchFamily="34" charset="0"/>
              </a:rPr>
              <a:t>):</a:t>
            </a:r>
            <a:r>
              <a:rPr lang="es-PE" sz="1800" dirty="0">
                <a:effectLst/>
                <a:latin typeface="Calibri" panose="020F0502020204030204" pitchFamily="34" charset="0"/>
                <a:ea typeface="Times New Roman" panose="02020603050405020304" pitchFamily="18" charset="0"/>
                <a:cs typeface="Calibri" panose="020F0502020204030204" pitchFamily="34" charset="0"/>
              </a:rPr>
              <a:t> </a:t>
            </a:r>
          </a:p>
          <a:p>
            <a:pPr lvl="0" algn="just">
              <a:buSzPts val="1000"/>
              <a:tabLst>
                <a:tab pos="457200" algn="l"/>
              </a:tabLst>
            </a:pPr>
            <a:r>
              <a:rPr lang="es-PE" dirty="0">
                <a:latin typeface="Calibri" panose="020F0502020204030204" pitchFamily="34" charset="0"/>
                <a:ea typeface="Times New Roman" panose="02020603050405020304" pitchFamily="18" charset="0"/>
                <a:cs typeface="Calibri" panose="020F0502020204030204" pitchFamily="34" charset="0"/>
              </a:rPr>
              <a:t>E</a:t>
            </a:r>
            <a:r>
              <a:rPr lang="es-PE" sz="1800" dirty="0">
                <a:effectLst/>
                <a:latin typeface="Calibri" panose="020F0502020204030204" pitchFamily="34" charset="0"/>
                <a:ea typeface="Times New Roman" panose="02020603050405020304" pitchFamily="18" charset="0"/>
                <a:cs typeface="Calibri" panose="020F0502020204030204" pitchFamily="34" charset="0"/>
              </a:rPr>
              <a:t>n sus guías para la prevención de IAAS, desalientan el uso de la esterilización flash siempre que sea posible y señalan que los dispositivos esterilizados de esta manera deben usarse de inmediato.</a:t>
            </a:r>
          </a:p>
        </p:txBody>
      </p:sp>
      <p:sp>
        <p:nvSpPr>
          <p:cNvPr id="4" name="CuadroTexto 3">
            <a:extLst>
              <a:ext uri="{FF2B5EF4-FFF2-40B4-BE49-F238E27FC236}">
                <a16:creationId xmlns:a16="http://schemas.microsoft.com/office/drawing/2014/main" id="{C591278B-E367-9900-7DE9-3AE934743C8A}"/>
              </a:ext>
            </a:extLst>
          </p:cNvPr>
          <p:cNvSpPr txBox="1"/>
          <p:nvPr/>
        </p:nvSpPr>
        <p:spPr>
          <a:xfrm>
            <a:off x="1694089" y="389182"/>
            <a:ext cx="6196692" cy="523220"/>
          </a:xfrm>
          <a:prstGeom prst="rect">
            <a:avLst/>
          </a:prstGeom>
          <a:noFill/>
        </p:spPr>
        <p:txBody>
          <a:bodyPr wrap="square">
            <a:spAutoFit/>
          </a:bodyPr>
          <a:lstStyle/>
          <a:p>
            <a:pPr>
              <a:buNone/>
            </a:pPr>
            <a:r>
              <a:rPr lang="es-PE"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IMPLICANCIAS LEGALES Y NORMATIVAS</a:t>
            </a:r>
            <a:endParaRPr lang="es-PE"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5937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1746</TotalTime>
  <Words>1051</Words>
  <Application>Microsoft Office PowerPoint</Application>
  <PresentationFormat>Panorámica</PresentationFormat>
  <Paragraphs>92</Paragraphs>
  <Slides>16</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Arial</vt:lpstr>
      <vt:lpstr>Barlow Light</vt:lpstr>
      <vt:lpstr>Barlow SemiBold</vt:lpstr>
      <vt:lpstr>Calibri</vt:lpstr>
      <vt:lpstr>Corbel</vt:lpstr>
      <vt:lpstr>Google Sans</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CCEE</dc:title>
  <dc:creator>CCEE</dc:creator>
  <cp:keywords>CCEE</cp:keywords>
  <cp:lastModifiedBy>User</cp:lastModifiedBy>
  <cp:revision>106</cp:revision>
  <dcterms:created xsi:type="dcterms:W3CDTF">2020-10-03T22:22:44Z</dcterms:created>
  <dcterms:modified xsi:type="dcterms:W3CDTF">2025-08-16T19:16:24Z</dcterms:modified>
</cp:coreProperties>
</file>