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5"/>
  </p:notesMasterIdLst>
  <p:handoutMasterIdLst>
    <p:handoutMasterId r:id="rId36"/>
  </p:handoutMasterIdLst>
  <p:sldIdLst>
    <p:sldId id="378" r:id="rId4"/>
    <p:sldId id="367" r:id="rId5"/>
    <p:sldId id="365" r:id="rId6"/>
    <p:sldId id="363" r:id="rId7"/>
    <p:sldId id="386" r:id="rId8"/>
    <p:sldId id="388" r:id="rId9"/>
    <p:sldId id="390" r:id="rId10"/>
    <p:sldId id="391" r:id="rId11"/>
    <p:sldId id="392" r:id="rId12"/>
    <p:sldId id="394" r:id="rId13"/>
    <p:sldId id="397" r:id="rId14"/>
    <p:sldId id="364" r:id="rId15"/>
    <p:sldId id="385" r:id="rId16"/>
    <p:sldId id="401" r:id="rId17"/>
    <p:sldId id="402" r:id="rId18"/>
    <p:sldId id="403" r:id="rId19"/>
    <p:sldId id="396" r:id="rId20"/>
    <p:sldId id="398" r:id="rId21"/>
    <p:sldId id="366" r:id="rId22"/>
    <p:sldId id="369" r:id="rId23"/>
    <p:sldId id="264" r:id="rId24"/>
    <p:sldId id="400" r:id="rId25"/>
    <p:sldId id="383" r:id="rId26"/>
    <p:sldId id="379" r:id="rId27"/>
    <p:sldId id="368" r:id="rId28"/>
    <p:sldId id="404" r:id="rId29"/>
    <p:sldId id="370" r:id="rId30"/>
    <p:sldId id="406" r:id="rId31"/>
    <p:sldId id="302" r:id="rId32"/>
    <p:sldId id="407" r:id="rId33"/>
    <p:sldId id="371" r:id="rId3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1D5AB"/>
    <a:srgbClr val="A7A7FF"/>
    <a:srgbClr val="6565FF"/>
    <a:srgbClr val="3366FF"/>
    <a:srgbClr val="CCECFF"/>
    <a:srgbClr val="FFDA8F"/>
    <a:srgbClr val="84E084"/>
    <a:srgbClr val="CCCCFF"/>
    <a:srgbClr val="79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7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2025-08-14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2025-08-14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41852" y="2647507"/>
            <a:ext cx="6950149" cy="1562986"/>
          </a:xfrm>
          <a:custGeom>
            <a:avLst/>
            <a:gdLst>
              <a:gd name="connsiteX0" fmla="*/ 781493 w 6950149"/>
              <a:gd name="connsiteY0" fmla="*/ 0 h 1562986"/>
              <a:gd name="connsiteX1" fmla="*/ 6950149 w 6950149"/>
              <a:gd name="connsiteY1" fmla="*/ 0 h 1562986"/>
              <a:gd name="connsiteX2" fmla="*/ 6950149 w 6950149"/>
              <a:gd name="connsiteY2" fmla="*/ 1562986 h 1562986"/>
              <a:gd name="connsiteX3" fmla="*/ 781493 w 6950149"/>
              <a:gd name="connsiteY3" fmla="*/ 1562986 h 1562986"/>
              <a:gd name="connsiteX4" fmla="*/ 0 w 6950149"/>
              <a:gd name="connsiteY4" fmla="*/ 781493 h 1562986"/>
              <a:gd name="connsiteX5" fmla="*/ 781493 w 6950149"/>
              <a:gd name="connsiteY5" fmla="*/ 0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149" h="1562986">
                <a:moveTo>
                  <a:pt x="781493" y="0"/>
                </a:moveTo>
                <a:lnTo>
                  <a:pt x="6950149" y="0"/>
                </a:lnTo>
                <a:lnTo>
                  <a:pt x="6950149" y="1562986"/>
                </a:lnTo>
                <a:lnTo>
                  <a:pt x="781493" y="1562986"/>
                </a:lnTo>
                <a:cubicBezTo>
                  <a:pt x="349886" y="1562986"/>
                  <a:pt x="0" y="1213100"/>
                  <a:pt x="0" y="781493"/>
                </a:cubicBezTo>
                <a:cubicBezTo>
                  <a:pt x="0" y="349886"/>
                  <a:pt x="349886" y="0"/>
                  <a:pt x="781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9170"/>
            <a:ext cx="6095852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5852" y="3620931"/>
            <a:ext cx="60958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8080749" y="4282883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6592186" y="1962247"/>
            <a:ext cx="5599517" cy="612870"/>
          </a:xfrm>
          <a:custGeom>
            <a:avLst/>
            <a:gdLst>
              <a:gd name="connsiteX0" fmla="*/ 306435 w 5599517"/>
              <a:gd name="connsiteY0" fmla="*/ 0 h 612870"/>
              <a:gd name="connsiteX1" fmla="*/ 1061347 w 5599517"/>
              <a:gd name="connsiteY1" fmla="*/ 0 h 612870"/>
              <a:gd name="connsiteX2" fmla="*/ 2425784 w 5599517"/>
              <a:gd name="connsiteY2" fmla="*/ 0 h 612870"/>
              <a:gd name="connsiteX3" fmla="*/ 2725256 w 5599517"/>
              <a:gd name="connsiteY3" fmla="*/ 0 h 612870"/>
              <a:gd name="connsiteX4" fmla="*/ 3180696 w 5599517"/>
              <a:gd name="connsiteY4" fmla="*/ 0 h 612870"/>
              <a:gd name="connsiteX5" fmla="*/ 3480168 w 5599517"/>
              <a:gd name="connsiteY5" fmla="*/ 0 h 612870"/>
              <a:gd name="connsiteX6" fmla="*/ 4844605 w 5599517"/>
              <a:gd name="connsiteY6" fmla="*/ 0 h 612870"/>
              <a:gd name="connsiteX7" fmla="*/ 5599517 w 5599517"/>
              <a:gd name="connsiteY7" fmla="*/ 0 h 612870"/>
              <a:gd name="connsiteX8" fmla="*/ 5599517 w 5599517"/>
              <a:gd name="connsiteY8" fmla="*/ 612870 h 612870"/>
              <a:gd name="connsiteX9" fmla="*/ 4844605 w 5599517"/>
              <a:gd name="connsiteY9" fmla="*/ 612870 h 612870"/>
              <a:gd name="connsiteX10" fmla="*/ 3480168 w 5599517"/>
              <a:gd name="connsiteY10" fmla="*/ 612870 h 612870"/>
              <a:gd name="connsiteX11" fmla="*/ 3180696 w 5599517"/>
              <a:gd name="connsiteY11" fmla="*/ 612870 h 612870"/>
              <a:gd name="connsiteX12" fmla="*/ 2725256 w 5599517"/>
              <a:gd name="connsiteY12" fmla="*/ 612870 h 612870"/>
              <a:gd name="connsiteX13" fmla="*/ 2425784 w 5599517"/>
              <a:gd name="connsiteY13" fmla="*/ 612870 h 612870"/>
              <a:gd name="connsiteX14" fmla="*/ 1061347 w 5599517"/>
              <a:gd name="connsiteY14" fmla="*/ 612870 h 612870"/>
              <a:gd name="connsiteX15" fmla="*/ 306435 w 5599517"/>
              <a:gd name="connsiteY15" fmla="*/ 612870 h 612870"/>
              <a:gd name="connsiteX16" fmla="*/ 0 w 5599517"/>
              <a:gd name="connsiteY16" fmla="*/ 306435 h 612870"/>
              <a:gd name="connsiteX17" fmla="*/ 306435 w 5599517"/>
              <a:gd name="connsiteY17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9517" h="612870">
                <a:moveTo>
                  <a:pt x="306435" y="0"/>
                </a:moveTo>
                <a:lnTo>
                  <a:pt x="1061347" y="0"/>
                </a:lnTo>
                <a:lnTo>
                  <a:pt x="2425784" y="0"/>
                </a:lnTo>
                <a:lnTo>
                  <a:pt x="2725256" y="0"/>
                </a:lnTo>
                <a:lnTo>
                  <a:pt x="3180696" y="0"/>
                </a:lnTo>
                <a:lnTo>
                  <a:pt x="3480168" y="0"/>
                </a:lnTo>
                <a:lnTo>
                  <a:pt x="4844605" y="0"/>
                </a:lnTo>
                <a:lnTo>
                  <a:pt x="5599517" y="0"/>
                </a:lnTo>
                <a:lnTo>
                  <a:pt x="5599517" y="612870"/>
                </a:lnTo>
                <a:lnTo>
                  <a:pt x="4844605" y="612870"/>
                </a:lnTo>
                <a:lnTo>
                  <a:pt x="3480168" y="612870"/>
                </a:lnTo>
                <a:lnTo>
                  <a:pt x="3180696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1061347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1046" y="1276987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8860471" y="4968143"/>
            <a:ext cx="3331233" cy="612870"/>
          </a:xfrm>
          <a:custGeom>
            <a:avLst/>
            <a:gdLst>
              <a:gd name="connsiteX0" fmla="*/ 306435 w 3331233"/>
              <a:gd name="connsiteY0" fmla="*/ 0 h 612870"/>
              <a:gd name="connsiteX1" fmla="*/ 2425784 w 3331233"/>
              <a:gd name="connsiteY1" fmla="*/ 0 h 612870"/>
              <a:gd name="connsiteX2" fmla="*/ 2725256 w 3331233"/>
              <a:gd name="connsiteY2" fmla="*/ 0 h 612870"/>
              <a:gd name="connsiteX3" fmla="*/ 3331233 w 3331233"/>
              <a:gd name="connsiteY3" fmla="*/ 0 h 612870"/>
              <a:gd name="connsiteX4" fmla="*/ 3331233 w 3331233"/>
              <a:gd name="connsiteY4" fmla="*/ 612870 h 612870"/>
              <a:gd name="connsiteX5" fmla="*/ 2725256 w 3331233"/>
              <a:gd name="connsiteY5" fmla="*/ 612870 h 612870"/>
              <a:gd name="connsiteX6" fmla="*/ 2425784 w 3331233"/>
              <a:gd name="connsiteY6" fmla="*/ 612870 h 612870"/>
              <a:gd name="connsiteX7" fmla="*/ 306435 w 3331233"/>
              <a:gd name="connsiteY7" fmla="*/ 612870 h 612870"/>
              <a:gd name="connsiteX8" fmla="*/ 0 w 3331233"/>
              <a:gd name="connsiteY8" fmla="*/ 306435 h 612870"/>
              <a:gd name="connsiteX9" fmla="*/ 306435 w 3331233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233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3331233" y="0"/>
                </a:lnTo>
                <a:lnTo>
                  <a:pt x="3331233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64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0750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0" y="0"/>
            <a:ext cx="30430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99199" y="2324146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259033" y="279711"/>
            <a:ext cx="2771900" cy="245855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863557" y="4741450"/>
            <a:ext cx="1671282" cy="1482355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-573957" y="2940562"/>
            <a:ext cx="2688790" cy="1540876"/>
          </a:xfrm>
          <a:custGeom>
            <a:avLst/>
            <a:gdLst>
              <a:gd name="connsiteX0" fmla="*/ 0 w 2688790"/>
              <a:gd name="connsiteY0" fmla="*/ 1187420 h 1540876"/>
              <a:gd name="connsiteX1" fmla="*/ 665716 w 2688790"/>
              <a:gd name="connsiteY1" fmla="*/ 6046 h 1540876"/>
              <a:gd name="connsiteX2" fmla="*/ 2015326 w 2688790"/>
              <a:gd name="connsiteY2" fmla="*/ 0 h 1540876"/>
              <a:gd name="connsiteX3" fmla="*/ 2688790 w 2688790"/>
              <a:gd name="connsiteY3" fmla="*/ 1187420 h 1540876"/>
              <a:gd name="connsiteX4" fmla="*/ 2492525 w 2688790"/>
              <a:gd name="connsiteY4" fmla="*/ 1540876 h 1540876"/>
              <a:gd name="connsiteX5" fmla="*/ 194446 w 2688790"/>
              <a:gd name="connsiteY5" fmla="*/ 1540876 h 154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790" h="1540876">
                <a:moveTo>
                  <a:pt x="0" y="1187420"/>
                </a:moveTo>
                <a:lnTo>
                  <a:pt x="665716" y="6046"/>
                </a:lnTo>
                <a:lnTo>
                  <a:pt x="2015326" y="0"/>
                </a:lnTo>
                <a:lnTo>
                  <a:pt x="2688790" y="1187420"/>
                </a:lnTo>
                <a:lnTo>
                  <a:pt x="2492525" y="1540876"/>
                </a:lnTo>
                <a:lnTo>
                  <a:pt x="194446" y="154087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9577228" y="-380429"/>
            <a:ext cx="3559821" cy="5217381"/>
            <a:chOff x="9577228" y="-380429"/>
            <a:chExt cx="3559821" cy="5217381"/>
          </a:xfrm>
        </p:grpSpPr>
        <p:sp>
          <p:nvSpPr>
            <p:cNvPr id="17" name="Hexágono 6"/>
            <p:cNvSpPr/>
            <p:nvPr userDrawn="1"/>
          </p:nvSpPr>
          <p:spPr>
            <a:xfrm>
              <a:off x="957722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Hexágono 6"/>
            <p:cNvSpPr/>
            <p:nvPr userDrawn="1"/>
          </p:nvSpPr>
          <p:spPr>
            <a:xfrm>
              <a:off x="10290173" y="844260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Hexágono 6"/>
            <p:cNvSpPr/>
            <p:nvPr userDrawn="1"/>
          </p:nvSpPr>
          <p:spPr>
            <a:xfrm>
              <a:off x="1100311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0" name="Hexágono 6"/>
            <p:cNvSpPr/>
            <p:nvPr userDrawn="1"/>
          </p:nvSpPr>
          <p:spPr>
            <a:xfrm>
              <a:off x="11744482" y="84425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1" name="Hexágono 6"/>
            <p:cNvSpPr/>
            <p:nvPr userDrawn="1"/>
          </p:nvSpPr>
          <p:spPr>
            <a:xfrm>
              <a:off x="11024107" y="2068947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Hexágono 6"/>
            <p:cNvSpPr/>
            <p:nvPr userDrawn="1"/>
          </p:nvSpPr>
          <p:spPr>
            <a:xfrm>
              <a:off x="11767997" y="3293635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6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s &amp; Content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9572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7689827" y="60398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0" y="-11392"/>
            <a:ext cx="7970639" cy="6905525"/>
          </a:xfrm>
          <a:custGeom>
            <a:avLst/>
            <a:gdLst>
              <a:gd name="connsiteX0" fmla="*/ 0 w 4238168"/>
              <a:gd name="connsiteY0" fmla="*/ 5634916 h 5634916"/>
              <a:gd name="connsiteX1" fmla="*/ 1059542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4238168"/>
              <a:gd name="connsiteY0" fmla="*/ 5634916 h 5634916"/>
              <a:gd name="connsiteX1" fmla="*/ 40970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6813076"/>
              <a:gd name="connsiteY0" fmla="*/ 5634916 h 5634916"/>
              <a:gd name="connsiteX1" fmla="*/ 40970 w 6813076"/>
              <a:gd name="connsiteY1" fmla="*/ 0 h 5634916"/>
              <a:gd name="connsiteX2" fmla="*/ 6813076 w 6813076"/>
              <a:gd name="connsiteY2" fmla="*/ 34724 h 5634916"/>
              <a:gd name="connsiteX3" fmla="*/ 4238168 w 6813076"/>
              <a:gd name="connsiteY3" fmla="*/ 5634916 h 5634916"/>
              <a:gd name="connsiteX4" fmla="*/ 0 w 6813076"/>
              <a:gd name="connsiteY4" fmla="*/ 5634916 h 5634916"/>
              <a:gd name="connsiteX0" fmla="*/ 0 w 6813076"/>
              <a:gd name="connsiteY0" fmla="*/ 5634916 h 5658066"/>
              <a:gd name="connsiteX1" fmla="*/ 40970 w 6813076"/>
              <a:gd name="connsiteY1" fmla="*/ 0 h 5658066"/>
              <a:gd name="connsiteX2" fmla="*/ 6813076 w 6813076"/>
              <a:gd name="connsiteY2" fmla="*/ 34724 h 5658066"/>
              <a:gd name="connsiteX3" fmla="*/ 4041399 w 6813076"/>
              <a:gd name="connsiteY3" fmla="*/ 5658066 h 5658066"/>
              <a:gd name="connsiteX4" fmla="*/ 0 w 6813076"/>
              <a:gd name="connsiteY4" fmla="*/ 5634916 h 5658066"/>
              <a:gd name="connsiteX0" fmla="*/ 0 w 6813076"/>
              <a:gd name="connsiteY0" fmla="*/ 5634916 h 5669641"/>
              <a:gd name="connsiteX1" fmla="*/ 40970 w 6813076"/>
              <a:gd name="connsiteY1" fmla="*/ 0 h 5669641"/>
              <a:gd name="connsiteX2" fmla="*/ 6813076 w 6813076"/>
              <a:gd name="connsiteY2" fmla="*/ 34724 h 5669641"/>
              <a:gd name="connsiteX3" fmla="*/ 3948801 w 6813076"/>
              <a:gd name="connsiteY3" fmla="*/ 5669641 h 5669641"/>
              <a:gd name="connsiteX4" fmla="*/ 0 w 6813076"/>
              <a:gd name="connsiteY4" fmla="*/ 5634916 h 5669641"/>
              <a:gd name="connsiteX0" fmla="*/ 0 w 6813076"/>
              <a:gd name="connsiteY0" fmla="*/ 5634916 h 5681216"/>
              <a:gd name="connsiteX1" fmla="*/ 40970 w 6813076"/>
              <a:gd name="connsiteY1" fmla="*/ 0 h 5681216"/>
              <a:gd name="connsiteX2" fmla="*/ 6813076 w 6813076"/>
              <a:gd name="connsiteY2" fmla="*/ 34724 h 5681216"/>
              <a:gd name="connsiteX3" fmla="*/ 3902502 w 6813076"/>
              <a:gd name="connsiteY3" fmla="*/ 5681216 h 5681216"/>
              <a:gd name="connsiteX4" fmla="*/ 0 w 6813076"/>
              <a:gd name="connsiteY4" fmla="*/ 5634916 h 5681216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28471"/>
              <a:gd name="connsiteY0" fmla="*/ 5634916 h 5646492"/>
              <a:gd name="connsiteX1" fmla="*/ 40970 w 6828471"/>
              <a:gd name="connsiteY1" fmla="*/ 0 h 5646492"/>
              <a:gd name="connsiteX2" fmla="*/ 6828471 w 6828471"/>
              <a:gd name="connsiteY2" fmla="*/ 20040 h 5646492"/>
              <a:gd name="connsiteX3" fmla="*/ 3983525 w 6828471"/>
              <a:gd name="connsiteY3" fmla="*/ 5646492 h 5646492"/>
              <a:gd name="connsiteX4" fmla="*/ 0 w 6828471"/>
              <a:gd name="connsiteY4" fmla="*/ 5634916 h 5646492"/>
              <a:gd name="connsiteX0" fmla="*/ 0 w 6843865"/>
              <a:gd name="connsiteY0" fmla="*/ 5644246 h 5655822"/>
              <a:gd name="connsiteX1" fmla="*/ 40970 w 6843865"/>
              <a:gd name="connsiteY1" fmla="*/ 9330 h 5655822"/>
              <a:gd name="connsiteX2" fmla="*/ 6843865 w 6843865"/>
              <a:gd name="connsiteY2" fmla="*/ 0 h 5655822"/>
              <a:gd name="connsiteX3" fmla="*/ 3983525 w 6843865"/>
              <a:gd name="connsiteY3" fmla="*/ 5655822 h 5655822"/>
              <a:gd name="connsiteX4" fmla="*/ 0 w 6843865"/>
              <a:gd name="connsiteY4" fmla="*/ 5644246 h 56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865" h="5655822">
                <a:moveTo>
                  <a:pt x="0" y="5644246"/>
                </a:moveTo>
                <a:lnTo>
                  <a:pt x="40970" y="9330"/>
                </a:lnTo>
                <a:lnTo>
                  <a:pt x="6843865" y="0"/>
                </a:lnTo>
                <a:lnTo>
                  <a:pt x="3983525" y="5655822"/>
                </a:lnTo>
                <a:lnTo>
                  <a:pt x="0" y="56442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7931"/>
            <a:ext cx="4171858" cy="4499110"/>
          </a:xfrm>
          <a:custGeom>
            <a:avLst/>
            <a:gdLst>
              <a:gd name="connsiteX0" fmla="*/ 0 w 3455292"/>
              <a:gd name="connsiteY0" fmla="*/ 5682020 h 5682020"/>
              <a:gd name="connsiteX1" fmla="*/ 863823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55292"/>
              <a:gd name="connsiteY0" fmla="*/ 5682020 h 5682020"/>
              <a:gd name="connsiteX1" fmla="*/ 72367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09188"/>
              <a:gd name="connsiteY0" fmla="*/ 5682020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82020 h 5682020"/>
              <a:gd name="connsiteX0" fmla="*/ 50578 w 3382925"/>
              <a:gd name="connsiteY0" fmla="*/ 5689704 h 5689704"/>
              <a:gd name="connsiteX1" fmla="*/ 0 w 3382925"/>
              <a:gd name="connsiteY1" fmla="*/ 0 h 5689704"/>
              <a:gd name="connsiteX2" fmla="*/ 3382925 w 3382925"/>
              <a:gd name="connsiteY2" fmla="*/ 0 h 5689704"/>
              <a:gd name="connsiteX3" fmla="*/ 2519102 w 3382925"/>
              <a:gd name="connsiteY3" fmla="*/ 5682020 h 5689704"/>
              <a:gd name="connsiteX4" fmla="*/ 50578 w 3382925"/>
              <a:gd name="connsiteY4" fmla="*/ 5689704 h 5689704"/>
              <a:gd name="connsiteX0" fmla="*/ 0 w 3409188"/>
              <a:gd name="connsiteY0" fmla="*/ 5674336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74336 h 5682020"/>
              <a:gd name="connsiteX0" fmla="*/ 0 w 2963514"/>
              <a:gd name="connsiteY0" fmla="*/ 5697388 h 5705072"/>
              <a:gd name="connsiteX1" fmla="*/ 26263 w 2963514"/>
              <a:gd name="connsiteY1" fmla="*/ 23052 h 5705072"/>
              <a:gd name="connsiteX2" fmla="*/ 2963514 w 2963514"/>
              <a:gd name="connsiteY2" fmla="*/ 0 h 5705072"/>
              <a:gd name="connsiteX3" fmla="*/ 2545365 w 2963514"/>
              <a:gd name="connsiteY3" fmla="*/ 5705072 h 5705072"/>
              <a:gd name="connsiteX4" fmla="*/ 0 w 2963514"/>
              <a:gd name="connsiteY4" fmla="*/ 5697388 h 5705072"/>
              <a:gd name="connsiteX0" fmla="*/ 0 w 3416872"/>
              <a:gd name="connsiteY0" fmla="*/ 5682020 h 5689704"/>
              <a:gd name="connsiteX1" fmla="*/ 26263 w 3416872"/>
              <a:gd name="connsiteY1" fmla="*/ 7684 h 5689704"/>
              <a:gd name="connsiteX2" fmla="*/ 3416872 w 3416872"/>
              <a:gd name="connsiteY2" fmla="*/ 0 h 5689704"/>
              <a:gd name="connsiteX3" fmla="*/ 2545365 w 3416872"/>
              <a:gd name="connsiteY3" fmla="*/ 5689704 h 5689704"/>
              <a:gd name="connsiteX4" fmla="*/ 0 w 3416872"/>
              <a:gd name="connsiteY4" fmla="*/ 5682020 h 5689704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32041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70569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47516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01305 w 3416872"/>
              <a:gd name="connsiteY3" fmla="*/ 5666652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1614549 w 3416872"/>
              <a:gd name="connsiteY3" fmla="*/ 3640163 h 5682020"/>
              <a:gd name="connsiteX4" fmla="*/ 0 w 3416872"/>
              <a:gd name="connsiteY4" fmla="*/ 5682020 h 568202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629233 w 3431556"/>
              <a:gd name="connsiteY3" fmla="*/ 364016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26262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06586 h 3706586"/>
              <a:gd name="connsiteX1" fmla="*/ 26262 w 3431556"/>
              <a:gd name="connsiteY1" fmla="*/ 0 h 3706586"/>
              <a:gd name="connsiteX2" fmla="*/ 3431556 w 3431556"/>
              <a:gd name="connsiteY2" fmla="*/ 7000 h 3706586"/>
              <a:gd name="connsiteX3" fmla="*/ 1585179 w 3431556"/>
              <a:gd name="connsiteY3" fmla="*/ 3661849 h 3706586"/>
              <a:gd name="connsiteX4" fmla="*/ 0 w 3431556"/>
              <a:gd name="connsiteY4" fmla="*/ 3706586 h 3706586"/>
              <a:gd name="connsiteX0" fmla="*/ 0 w 3416872"/>
              <a:gd name="connsiteY0" fmla="*/ 3662532 h 3662532"/>
              <a:gd name="connsiteX1" fmla="*/ 11578 w 3416872"/>
              <a:gd name="connsiteY1" fmla="*/ 0 h 3662532"/>
              <a:gd name="connsiteX2" fmla="*/ 3416872 w 3416872"/>
              <a:gd name="connsiteY2" fmla="*/ 7000 h 3662532"/>
              <a:gd name="connsiteX3" fmla="*/ 1570495 w 3416872"/>
              <a:gd name="connsiteY3" fmla="*/ 3661849 h 3662532"/>
              <a:gd name="connsiteX4" fmla="*/ 0 w 3416872"/>
              <a:gd name="connsiteY4" fmla="*/ 3662532 h 3662532"/>
              <a:gd name="connsiteX0" fmla="*/ 0 w 3416872"/>
              <a:gd name="connsiteY0" fmla="*/ 3684901 h 3684901"/>
              <a:gd name="connsiteX1" fmla="*/ 11578 w 3416872"/>
              <a:gd name="connsiteY1" fmla="*/ 22369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  <a:gd name="connsiteX0" fmla="*/ 0 w 3416872"/>
              <a:gd name="connsiteY0" fmla="*/ 3684901 h 3684901"/>
              <a:gd name="connsiteX1" fmla="*/ 11578 w 3416872"/>
              <a:gd name="connsiteY1" fmla="*/ 7684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72" h="3684901">
                <a:moveTo>
                  <a:pt x="0" y="3684901"/>
                </a:moveTo>
                <a:cubicBezTo>
                  <a:pt x="3859" y="2464057"/>
                  <a:pt x="7719" y="1228528"/>
                  <a:pt x="11578" y="7684"/>
                </a:cubicBezTo>
                <a:lnTo>
                  <a:pt x="3416872" y="0"/>
                </a:lnTo>
                <a:lnTo>
                  <a:pt x="1570495" y="3684218"/>
                </a:lnTo>
                <a:lnTo>
                  <a:pt x="0" y="36849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4707459" y="1515987"/>
            <a:ext cx="3738118" cy="3309352"/>
          </a:xfrm>
          <a:prstGeom prst="hexagon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15" name="Hexágono 14"/>
          <p:cNvSpPr/>
          <p:nvPr userDrawn="1"/>
        </p:nvSpPr>
        <p:spPr>
          <a:xfrm>
            <a:off x="5085399" y="4429820"/>
            <a:ext cx="967920" cy="834413"/>
          </a:xfrm>
          <a:prstGeom prst="hexagon">
            <a:avLst/>
          </a:pr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Hexágono 15"/>
          <p:cNvSpPr/>
          <p:nvPr userDrawn="1"/>
        </p:nvSpPr>
        <p:spPr>
          <a:xfrm>
            <a:off x="7023571" y="578256"/>
            <a:ext cx="880601" cy="759139"/>
          </a:xfrm>
          <a:prstGeom prst="hexagon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orma libre 25"/>
          <p:cNvSpPr/>
          <p:nvPr userDrawn="1"/>
        </p:nvSpPr>
        <p:spPr>
          <a:xfrm>
            <a:off x="1" y="4508679"/>
            <a:ext cx="2715503" cy="2385455"/>
          </a:xfrm>
          <a:custGeom>
            <a:avLst/>
            <a:gdLst>
              <a:gd name="connsiteX0" fmla="*/ 18422 w 2715503"/>
              <a:gd name="connsiteY0" fmla="*/ 0 h 2385455"/>
              <a:gd name="connsiteX1" fmla="*/ 1974547 w 2715503"/>
              <a:gd name="connsiteY1" fmla="*/ 0 h 2385455"/>
              <a:gd name="connsiteX2" fmla="*/ 2715503 w 2715503"/>
              <a:gd name="connsiteY2" fmla="*/ 1481912 h 2385455"/>
              <a:gd name="connsiteX3" fmla="*/ 2263732 w 2715503"/>
              <a:gd name="connsiteY3" fmla="*/ 2385455 h 2385455"/>
              <a:gd name="connsiteX4" fmla="*/ 0 w 2715503"/>
              <a:gd name="connsiteY4" fmla="*/ 2385455 h 2385455"/>
              <a:gd name="connsiteX5" fmla="*/ 0 w 2715503"/>
              <a:gd name="connsiteY5" fmla="*/ 36844 h 2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03" h="2385455">
                <a:moveTo>
                  <a:pt x="18422" y="0"/>
                </a:moveTo>
                <a:lnTo>
                  <a:pt x="1974547" y="0"/>
                </a:lnTo>
                <a:lnTo>
                  <a:pt x="2715503" y="1481912"/>
                </a:lnTo>
                <a:lnTo>
                  <a:pt x="2263732" y="2385455"/>
                </a:lnTo>
                <a:lnTo>
                  <a:pt x="0" y="2385455"/>
                </a:lnTo>
                <a:lnTo>
                  <a:pt x="0" y="3684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>
            <a:off x="11434333" y="277589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0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 flipH="1">
            <a:off x="840192" y="1"/>
            <a:ext cx="4219522" cy="4903076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Paralelogramo 5"/>
          <p:cNvSpPr/>
          <p:nvPr userDrawn="1"/>
        </p:nvSpPr>
        <p:spPr>
          <a:xfrm flipH="1">
            <a:off x="-10208" y="-15765"/>
            <a:ext cx="3333660" cy="4936420"/>
          </a:xfrm>
          <a:custGeom>
            <a:avLst/>
            <a:gdLst>
              <a:gd name="connsiteX0" fmla="*/ 0 w 2711288"/>
              <a:gd name="connsiteY0" fmla="*/ 4335517 h 4335517"/>
              <a:gd name="connsiteX1" fmla="*/ 677822 w 2711288"/>
              <a:gd name="connsiteY1" fmla="*/ 0 h 4335517"/>
              <a:gd name="connsiteX2" fmla="*/ 2711288 w 2711288"/>
              <a:gd name="connsiteY2" fmla="*/ 0 h 4335517"/>
              <a:gd name="connsiteX3" fmla="*/ 2033466 w 2711288"/>
              <a:gd name="connsiteY3" fmla="*/ 4335517 h 4335517"/>
              <a:gd name="connsiteX4" fmla="*/ 0 w 2711288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033466 w 2632460"/>
              <a:gd name="connsiteY3" fmla="*/ 4335517 h 4335517"/>
              <a:gd name="connsiteX4" fmla="*/ 0 w 2632460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616790 w 2632460"/>
              <a:gd name="connsiteY3" fmla="*/ 4319751 h 4335517"/>
              <a:gd name="connsiteX4" fmla="*/ 0 w 2632460"/>
              <a:gd name="connsiteY4" fmla="*/ 4335517 h 4335517"/>
              <a:gd name="connsiteX0" fmla="*/ 0 w 3058129"/>
              <a:gd name="connsiteY0" fmla="*/ 4303986 h 4319751"/>
              <a:gd name="connsiteX1" fmla="*/ 1103491 w 3058129"/>
              <a:gd name="connsiteY1" fmla="*/ 0 h 4319751"/>
              <a:gd name="connsiteX2" fmla="*/ 3058129 w 3058129"/>
              <a:gd name="connsiteY2" fmla="*/ 0 h 4319751"/>
              <a:gd name="connsiteX3" fmla="*/ 3042459 w 3058129"/>
              <a:gd name="connsiteY3" fmla="*/ 4319751 h 4319751"/>
              <a:gd name="connsiteX4" fmla="*/ 0 w 3058129"/>
              <a:gd name="connsiteY4" fmla="*/ 4303986 h 4319751"/>
              <a:gd name="connsiteX0" fmla="*/ 0 w 3058129"/>
              <a:gd name="connsiteY0" fmla="*/ 4319751 h 4335516"/>
              <a:gd name="connsiteX1" fmla="*/ 2475091 w 3058129"/>
              <a:gd name="connsiteY1" fmla="*/ 0 h 4335516"/>
              <a:gd name="connsiteX2" fmla="*/ 3058129 w 3058129"/>
              <a:gd name="connsiteY2" fmla="*/ 15765 h 4335516"/>
              <a:gd name="connsiteX3" fmla="*/ 3042459 w 3058129"/>
              <a:gd name="connsiteY3" fmla="*/ 4335516 h 4335516"/>
              <a:gd name="connsiteX4" fmla="*/ 0 w 3058129"/>
              <a:gd name="connsiteY4" fmla="*/ 4319751 h 4335516"/>
              <a:gd name="connsiteX0" fmla="*/ 0 w 3058129"/>
              <a:gd name="connsiteY0" fmla="*/ 4340443 h 4340443"/>
              <a:gd name="connsiteX1" fmla="*/ 2475091 w 3058129"/>
              <a:gd name="connsiteY1" fmla="*/ 0 h 4340443"/>
              <a:gd name="connsiteX2" fmla="*/ 3058129 w 3058129"/>
              <a:gd name="connsiteY2" fmla="*/ 15765 h 4340443"/>
              <a:gd name="connsiteX3" fmla="*/ 3042459 w 3058129"/>
              <a:gd name="connsiteY3" fmla="*/ 4335516 h 4340443"/>
              <a:gd name="connsiteX4" fmla="*/ 0 w 3058129"/>
              <a:gd name="connsiteY4" fmla="*/ 4340443 h 4340443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21825 w 3637495"/>
              <a:gd name="connsiteY3" fmla="*/ 4335516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28715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61822 h 5366749"/>
              <a:gd name="connsiteX4" fmla="*/ 0 w 3637495"/>
              <a:gd name="connsiteY4" fmla="*/ 5366749 h 5366749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588718 w 3620942"/>
              <a:gd name="connsiteY3" fmla="*/ 5361822 h 5361822"/>
              <a:gd name="connsiteX4" fmla="*/ 0 w 3620942"/>
              <a:gd name="connsiteY4" fmla="*/ 5350196 h 5361822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605272 w 3620942"/>
              <a:gd name="connsiteY3" fmla="*/ 5361822 h 5361822"/>
              <a:gd name="connsiteX4" fmla="*/ 0 w 3620942"/>
              <a:gd name="connsiteY4" fmla="*/ 5350196 h 5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42" h="5361822">
                <a:moveTo>
                  <a:pt x="0" y="5350196"/>
                </a:moveTo>
                <a:lnTo>
                  <a:pt x="3037904" y="0"/>
                </a:lnTo>
                <a:lnTo>
                  <a:pt x="3620942" y="15765"/>
                </a:lnTo>
                <a:cubicBezTo>
                  <a:pt x="3615719" y="1455682"/>
                  <a:pt x="3610495" y="3921905"/>
                  <a:pt x="3605272" y="5361822"/>
                </a:cubicBezTo>
                <a:lnTo>
                  <a:pt x="0" y="535019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-189186" y="309532"/>
            <a:ext cx="3962511" cy="3444849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  <a:gd name="connsiteX0" fmla="*/ 0 w 4303986"/>
              <a:gd name="connsiteY0" fmla="*/ 1850346 h 3741714"/>
              <a:gd name="connsiteX1" fmla="*/ 1087820 w 4303986"/>
              <a:gd name="connsiteY1" fmla="*/ 0 h 3741714"/>
              <a:gd name="connsiteX2" fmla="*/ 3247696 w 4303986"/>
              <a:gd name="connsiteY2" fmla="*/ 5780 h 3741714"/>
              <a:gd name="connsiteX3" fmla="*/ 4303986 w 4303986"/>
              <a:gd name="connsiteY3" fmla="*/ 1850345 h 3741714"/>
              <a:gd name="connsiteX4" fmla="*/ 3226511 w 4303986"/>
              <a:gd name="connsiteY4" fmla="*/ 3741714 h 3741714"/>
              <a:gd name="connsiteX5" fmla="*/ 1103586 w 4303986"/>
              <a:gd name="connsiteY5" fmla="*/ 3726441 h 3741714"/>
              <a:gd name="connsiteX6" fmla="*/ 0 w 4303986"/>
              <a:gd name="connsiteY6" fmla="*/ 1850346 h 3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41714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26511" y="3741714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72937" y="555336"/>
            <a:ext cx="3445486" cy="2996024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-10209" y="5143210"/>
            <a:ext cx="757667" cy="1196309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Hexágono 8"/>
          <p:cNvSpPr/>
          <p:nvPr userDrawn="1"/>
        </p:nvSpPr>
        <p:spPr>
          <a:xfrm>
            <a:off x="10980980" y="79350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Hexágono 8"/>
          <p:cNvSpPr/>
          <p:nvPr userDrawn="1"/>
        </p:nvSpPr>
        <p:spPr>
          <a:xfrm>
            <a:off x="10272977" y="40581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Hexágono 8"/>
          <p:cNvSpPr/>
          <p:nvPr userDrawn="1"/>
        </p:nvSpPr>
        <p:spPr>
          <a:xfrm>
            <a:off x="11688983" y="1200933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Hexágono 8"/>
          <p:cNvSpPr/>
          <p:nvPr userDrawn="1"/>
        </p:nvSpPr>
        <p:spPr>
          <a:xfrm>
            <a:off x="10246471" y="-45174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Hexágono 8"/>
          <p:cNvSpPr/>
          <p:nvPr userDrawn="1"/>
        </p:nvSpPr>
        <p:spPr>
          <a:xfrm>
            <a:off x="11745244" y="2031956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Hexágono 8"/>
          <p:cNvSpPr/>
          <p:nvPr userDrawn="1"/>
        </p:nvSpPr>
        <p:spPr>
          <a:xfrm>
            <a:off x="10983790" y="-50087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Hexágono 8"/>
          <p:cNvSpPr/>
          <p:nvPr userDrawn="1"/>
        </p:nvSpPr>
        <p:spPr>
          <a:xfrm>
            <a:off x="11745245" y="386075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Hexágono 8"/>
          <p:cNvSpPr/>
          <p:nvPr userDrawn="1"/>
        </p:nvSpPr>
        <p:spPr>
          <a:xfrm>
            <a:off x="11759302" y="-44026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Hexágono 8"/>
          <p:cNvSpPr/>
          <p:nvPr userDrawn="1"/>
        </p:nvSpPr>
        <p:spPr>
          <a:xfrm>
            <a:off x="9511522" y="-1611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6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o 4"/>
          <p:cNvSpPr/>
          <p:nvPr userDrawn="1"/>
        </p:nvSpPr>
        <p:spPr>
          <a:xfrm rot="10800000" flipH="1">
            <a:off x="5233439" y="0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222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/>
          <p:cNvSpPr/>
          <p:nvPr userDrawn="1"/>
        </p:nvSpPr>
        <p:spPr>
          <a:xfrm flipH="1">
            <a:off x="7608855" y="1021619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6579477" y="1331150"/>
            <a:ext cx="4303986" cy="3726441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26441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16165" y="3710676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41599" y="1576955"/>
            <a:ext cx="3742405" cy="3254210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553978" y="28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aralelogramo 1"/>
          <p:cNvSpPr/>
          <p:nvPr userDrawn="1"/>
        </p:nvSpPr>
        <p:spPr>
          <a:xfrm flipH="1">
            <a:off x="10814174" y="1015180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Paralelogramo 1"/>
          <p:cNvSpPr/>
          <p:nvPr userDrawn="1"/>
        </p:nvSpPr>
        <p:spPr>
          <a:xfrm flipH="1">
            <a:off x="5596120" y="4017075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34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/>
          <p:cNvSpPr/>
          <p:nvPr userDrawn="1"/>
        </p:nvSpPr>
        <p:spPr>
          <a:xfrm rot="5400000">
            <a:off x="11328678" y="5994679"/>
            <a:ext cx="956179" cy="770466"/>
          </a:xfrm>
          <a:custGeom>
            <a:avLst/>
            <a:gdLst>
              <a:gd name="connsiteX0" fmla="*/ 0 w 956179"/>
              <a:gd name="connsiteY0" fmla="*/ 0 h 770466"/>
              <a:gd name="connsiteX1" fmla="*/ 956179 w 956179"/>
              <a:gd name="connsiteY1" fmla="*/ 0 h 770466"/>
              <a:gd name="connsiteX2" fmla="*/ 956179 w 956179"/>
              <a:gd name="connsiteY2" fmla="*/ 768263 h 770466"/>
              <a:gd name="connsiteX3" fmla="*/ 423855 w 956179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9" h="770466">
                <a:moveTo>
                  <a:pt x="0" y="0"/>
                </a:moveTo>
                <a:lnTo>
                  <a:pt x="956179" y="0"/>
                </a:lnTo>
                <a:lnTo>
                  <a:pt x="956179" y="768263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10024309" y="5552221"/>
            <a:ext cx="982725" cy="1628835"/>
          </a:xfrm>
          <a:custGeom>
            <a:avLst/>
            <a:gdLst>
              <a:gd name="connsiteX0" fmla="*/ 0 w 982725"/>
              <a:gd name="connsiteY0" fmla="*/ 810113 h 1628835"/>
              <a:gd name="connsiteX1" fmla="*/ 455175 w 982725"/>
              <a:gd name="connsiteY1" fmla="*/ 2363 h 1628835"/>
              <a:gd name="connsiteX2" fmla="*/ 982725 w 982725"/>
              <a:gd name="connsiteY2" fmla="*/ 0 h 1628835"/>
              <a:gd name="connsiteX3" fmla="*/ 982725 w 982725"/>
              <a:gd name="connsiteY3" fmla="*/ 1626632 h 1628835"/>
              <a:gd name="connsiteX4" fmla="*/ 450402 w 982725"/>
              <a:gd name="connsiteY4" fmla="*/ 1628835 h 16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25" h="1628835">
                <a:moveTo>
                  <a:pt x="0" y="810113"/>
                </a:moveTo>
                <a:lnTo>
                  <a:pt x="455175" y="2363"/>
                </a:lnTo>
                <a:lnTo>
                  <a:pt x="982725" y="0"/>
                </a:lnTo>
                <a:lnTo>
                  <a:pt x="982725" y="1626632"/>
                </a:lnTo>
                <a:lnTo>
                  <a:pt x="450402" y="1628835"/>
                </a:lnTo>
                <a:close/>
              </a:path>
            </a:pathLst>
          </a:custGeom>
          <a:solidFill>
            <a:srgbClr val="222A3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8"/>
          <p:cNvSpPr/>
          <p:nvPr userDrawn="1"/>
        </p:nvSpPr>
        <p:spPr>
          <a:xfrm rot="5400000">
            <a:off x="10412646" y="4456134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 rot="5400000">
            <a:off x="10914224" y="3412904"/>
            <a:ext cx="1785086" cy="770466"/>
          </a:xfrm>
          <a:custGeom>
            <a:avLst/>
            <a:gdLst>
              <a:gd name="connsiteX0" fmla="*/ 0 w 1785086"/>
              <a:gd name="connsiteY0" fmla="*/ 0 h 770466"/>
              <a:gd name="connsiteX1" fmla="*/ 1785086 w 1785086"/>
              <a:gd name="connsiteY1" fmla="*/ 0 h 770466"/>
              <a:gd name="connsiteX2" fmla="*/ 1359415 w 1785086"/>
              <a:gd name="connsiteY2" fmla="*/ 766595 h 770466"/>
              <a:gd name="connsiteX3" fmla="*/ 423855 w 1785086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086" h="770466">
                <a:moveTo>
                  <a:pt x="0" y="0"/>
                </a:moveTo>
                <a:lnTo>
                  <a:pt x="1785086" y="0"/>
                </a:lnTo>
                <a:lnTo>
                  <a:pt x="1359415" y="766595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92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Forma libre 10"/>
          <p:cNvSpPr/>
          <p:nvPr userDrawn="1"/>
        </p:nvSpPr>
        <p:spPr>
          <a:xfrm rot="5400000">
            <a:off x="10942849" y="4664042"/>
            <a:ext cx="1834649" cy="815303"/>
          </a:xfrm>
          <a:custGeom>
            <a:avLst/>
            <a:gdLst>
              <a:gd name="connsiteX0" fmla="*/ 0 w 1834649"/>
              <a:gd name="connsiteY0" fmla="*/ 0 h 815303"/>
              <a:gd name="connsiteX1" fmla="*/ 1834649 w 1834649"/>
              <a:gd name="connsiteY1" fmla="*/ 0 h 815303"/>
              <a:gd name="connsiteX2" fmla="*/ 1384081 w 1834649"/>
              <a:gd name="connsiteY2" fmla="*/ 811432 h 815303"/>
              <a:gd name="connsiteX3" fmla="*/ 448521 w 1834649"/>
              <a:gd name="connsiteY3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649" h="815303">
                <a:moveTo>
                  <a:pt x="0" y="0"/>
                </a:moveTo>
                <a:lnTo>
                  <a:pt x="1834649" y="0"/>
                </a:lnTo>
                <a:lnTo>
                  <a:pt x="1384081" y="811432"/>
                </a:lnTo>
                <a:lnTo>
                  <a:pt x="448521" y="81530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849706" y="756204"/>
            <a:ext cx="4032293" cy="4538150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Forma libre 13"/>
          <p:cNvSpPr/>
          <p:nvPr userDrawn="1"/>
        </p:nvSpPr>
        <p:spPr>
          <a:xfrm rot="5400000">
            <a:off x="8387309" y="5107067"/>
            <a:ext cx="1728694" cy="1773172"/>
          </a:xfrm>
          <a:custGeom>
            <a:avLst/>
            <a:gdLst>
              <a:gd name="connsiteX0" fmla="*/ 0 w 1728694"/>
              <a:gd name="connsiteY0" fmla="*/ 882868 h 1773172"/>
              <a:gd name="connsiteX1" fmla="*/ 494972 w 1728694"/>
              <a:gd name="connsiteY1" fmla="*/ 4496 h 1773172"/>
              <a:gd name="connsiteX2" fmla="*/ 1498431 w 1728694"/>
              <a:gd name="connsiteY2" fmla="*/ 0 h 1773172"/>
              <a:gd name="connsiteX3" fmla="*/ 1728694 w 1728694"/>
              <a:gd name="connsiteY3" fmla="*/ 405988 h 1773172"/>
              <a:gd name="connsiteX4" fmla="*/ 1728694 w 1728694"/>
              <a:gd name="connsiteY4" fmla="*/ 1369960 h 1773172"/>
              <a:gd name="connsiteX5" fmla="*/ 1507138 w 1728694"/>
              <a:gd name="connsiteY5" fmla="*/ 1768963 h 1773172"/>
              <a:gd name="connsiteX6" fmla="*/ 489781 w 1728694"/>
              <a:gd name="connsiteY6" fmla="*/ 1773172 h 17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694" h="1773172">
                <a:moveTo>
                  <a:pt x="0" y="882868"/>
                </a:moveTo>
                <a:lnTo>
                  <a:pt x="494972" y="4496"/>
                </a:lnTo>
                <a:lnTo>
                  <a:pt x="1498431" y="0"/>
                </a:lnTo>
                <a:lnTo>
                  <a:pt x="1728694" y="405988"/>
                </a:lnTo>
                <a:lnTo>
                  <a:pt x="1728694" y="1369960"/>
                </a:lnTo>
                <a:lnTo>
                  <a:pt x="1507138" y="1768963"/>
                </a:lnTo>
                <a:lnTo>
                  <a:pt x="489781" y="1773172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 rot="5400000">
            <a:off x="8745093" y="-417029"/>
            <a:ext cx="1005229" cy="1781068"/>
          </a:xfrm>
          <a:custGeom>
            <a:avLst/>
            <a:gdLst>
              <a:gd name="connsiteX0" fmla="*/ 0 w 1005229"/>
              <a:gd name="connsiteY0" fmla="*/ 1781068 h 1781068"/>
              <a:gd name="connsiteX1" fmla="*/ 0 w 1005229"/>
              <a:gd name="connsiteY1" fmla="*/ 2248 h 1781068"/>
              <a:gd name="connsiteX2" fmla="*/ 501667 w 1005229"/>
              <a:gd name="connsiteY2" fmla="*/ 0 h 1781068"/>
              <a:gd name="connsiteX3" fmla="*/ 1005229 w 1005229"/>
              <a:gd name="connsiteY3" fmla="*/ 887855 h 1781068"/>
              <a:gd name="connsiteX4" fmla="*/ 510424 w 1005229"/>
              <a:gd name="connsiteY4" fmla="*/ 1778956 h 17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29" h="1781068">
                <a:moveTo>
                  <a:pt x="0" y="1781068"/>
                </a:moveTo>
                <a:lnTo>
                  <a:pt x="0" y="2248"/>
                </a:lnTo>
                <a:lnTo>
                  <a:pt x="501667" y="0"/>
                </a:lnTo>
                <a:lnTo>
                  <a:pt x="1005229" y="887855"/>
                </a:lnTo>
                <a:lnTo>
                  <a:pt x="510424" y="1778956"/>
                </a:lnTo>
                <a:close/>
              </a:path>
            </a:pathLst>
          </a:custGeom>
          <a:solidFill>
            <a:srgbClr val="36A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80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1" y="908653"/>
            <a:ext cx="12234682" cy="184501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90865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2"/>
          </p:nvPr>
        </p:nvSpPr>
        <p:spPr>
          <a:xfrm>
            <a:off x="-571500" y="908652"/>
            <a:ext cx="3892599" cy="3791624"/>
          </a:xfrm>
          <a:custGeom>
            <a:avLst/>
            <a:gdLst>
              <a:gd name="connsiteX0" fmla="*/ 557629 w 3892599"/>
              <a:gd name="connsiteY0" fmla="*/ 0 h 3791624"/>
              <a:gd name="connsiteX1" fmla="*/ 2944693 w 3892599"/>
              <a:gd name="connsiteY1" fmla="*/ 0 h 3791624"/>
              <a:gd name="connsiteX2" fmla="*/ 3892599 w 3892599"/>
              <a:gd name="connsiteY2" fmla="*/ 1895812 h 3791624"/>
              <a:gd name="connsiteX3" fmla="*/ 2944693 w 3892599"/>
              <a:gd name="connsiteY3" fmla="*/ 3791624 h 3791624"/>
              <a:gd name="connsiteX4" fmla="*/ 557629 w 3892599"/>
              <a:gd name="connsiteY4" fmla="*/ 3791624 h 3791624"/>
              <a:gd name="connsiteX5" fmla="*/ 0 w 3892599"/>
              <a:gd name="connsiteY5" fmla="*/ 2676367 h 3791624"/>
              <a:gd name="connsiteX6" fmla="*/ 0 w 3892599"/>
              <a:gd name="connsiteY6" fmla="*/ 1115257 h 37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599" h="3791624">
                <a:moveTo>
                  <a:pt x="557629" y="0"/>
                </a:moveTo>
                <a:lnTo>
                  <a:pt x="2944693" y="0"/>
                </a:lnTo>
                <a:lnTo>
                  <a:pt x="3892599" y="1895812"/>
                </a:lnTo>
                <a:lnTo>
                  <a:pt x="2944693" y="3791624"/>
                </a:lnTo>
                <a:lnTo>
                  <a:pt x="557629" y="3791624"/>
                </a:lnTo>
                <a:lnTo>
                  <a:pt x="0" y="2676367"/>
                </a:lnTo>
                <a:lnTo>
                  <a:pt x="0" y="1115257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01" y="1621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>
            <a:stCxn id="19" idx="1"/>
            <a:endCxn id="19" idx="2"/>
          </p:cNvCxnSpPr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orma libre 2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orma libre 3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9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1" y="394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72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orma libre 15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58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2" y="3004967"/>
            <a:ext cx="12234682" cy="36201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-42682" y="-36950"/>
            <a:ext cx="12234682" cy="3040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Hexágono 8"/>
          <p:cNvSpPr/>
          <p:nvPr userDrawn="1"/>
        </p:nvSpPr>
        <p:spPr>
          <a:xfrm>
            <a:off x="0" y="3174986"/>
            <a:ext cx="3077171" cy="272931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5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28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="" xmlns:a16="http://schemas.microsoft.com/office/drawing/2014/main" id="{058E39B0-1454-4134-BAFA-EFD5F919AD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62362" y="475480"/>
            <a:ext cx="5062033" cy="6028680"/>
          </a:xfrm>
          <a:custGeom>
            <a:avLst/>
            <a:gdLst>
              <a:gd name="connsiteX0" fmla="*/ 3972029 w 5062033"/>
              <a:gd name="connsiteY0" fmla="*/ 4770016 h 6028680"/>
              <a:gd name="connsiteX1" fmla="*/ 4698698 w 5062033"/>
              <a:gd name="connsiteY1" fmla="*/ 4770016 h 6028680"/>
              <a:gd name="connsiteX2" fmla="*/ 5062033 w 5062033"/>
              <a:gd name="connsiteY2" fmla="*/ 5399312 h 6028680"/>
              <a:gd name="connsiteX3" fmla="*/ 4698698 w 5062033"/>
              <a:gd name="connsiteY3" fmla="*/ 6028680 h 6028680"/>
              <a:gd name="connsiteX4" fmla="*/ 3972029 w 5062033"/>
              <a:gd name="connsiteY4" fmla="*/ 6028680 h 6028680"/>
              <a:gd name="connsiteX5" fmla="*/ 3608694 w 5062033"/>
              <a:gd name="connsiteY5" fmla="*/ 5399312 h 6028680"/>
              <a:gd name="connsiteX6" fmla="*/ 2802943 w 5062033"/>
              <a:gd name="connsiteY6" fmla="*/ 4126692 h 6028680"/>
              <a:gd name="connsiteX7" fmla="*/ 3529612 w 5062033"/>
              <a:gd name="connsiteY7" fmla="*/ 4126692 h 6028680"/>
              <a:gd name="connsiteX8" fmla="*/ 3892947 w 5062033"/>
              <a:gd name="connsiteY8" fmla="*/ 4755987 h 6028680"/>
              <a:gd name="connsiteX9" fmla="*/ 3529612 w 5062033"/>
              <a:gd name="connsiteY9" fmla="*/ 5385356 h 6028680"/>
              <a:gd name="connsiteX10" fmla="*/ 2802943 w 5062033"/>
              <a:gd name="connsiteY10" fmla="*/ 5385356 h 6028680"/>
              <a:gd name="connsiteX11" fmla="*/ 2439608 w 5062033"/>
              <a:gd name="connsiteY11" fmla="*/ 4755987 h 6028680"/>
              <a:gd name="connsiteX12" fmla="*/ 2738045 w 5062033"/>
              <a:gd name="connsiteY12" fmla="*/ 2750240 h 6028680"/>
              <a:gd name="connsiteX13" fmla="*/ 3464714 w 5062033"/>
              <a:gd name="connsiteY13" fmla="*/ 2750240 h 6028680"/>
              <a:gd name="connsiteX14" fmla="*/ 3828049 w 5062033"/>
              <a:gd name="connsiteY14" fmla="*/ 3379535 h 6028680"/>
              <a:gd name="connsiteX15" fmla="*/ 3464714 w 5062033"/>
              <a:gd name="connsiteY15" fmla="*/ 4008904 h 6028680"/>
              <a:gd name="connsiteX16" fmla="*/ 2738045 w 5062033"/>
              <a:gd name="connsiteY16" fmla="*/ 4008904 h 6028680"/>
              <a:gd name="connsiteX17" fmla="*/ 2374710 w 5062033"/>
              <a:gd name="connsiteY17" fmla="*/ 3379535 h 6028680"/>
              <a:gd name="connsiteX18" fmla="*/ 1550690 w 5062033"/>
              <a:gd name="connsiteY18" fmla="*/ 2071703 h 6028680"/>
              <a:gd name="connsiteX19" fmla="*/ 2277360 w 5062033"/>
              <a:gd name="connsiteY19" fmla="*/ 2071703 h 6028680"/>
              <a:gd name="connsiteX20" fmla="*/ 2640694 w 5062033"/>
              <a:gd name="connsiteY20" fmla="*/ 2700998 h 6028680"/>
              <a:gd name="connsiteX21" fmla="*/ 2277360 w 5062033"/>
              <a:gd name="connsiteY21" fmla="*/ 3330367 h 6028680"/>
              <a:gd name="connsiteX22" fmla="*/ 1550690 w 5062033"/>
              <a:gd name="connsiteY22" fmla="*/ 3330367 h 6028680"/>
              <a:gd name="connsiteX23" fmla="*/ 1187355 w 5062033"/>
              <a:gd name="connsiteY23" fmla="*/ 2700998 h 6028680"/>
              <a:gd name="connsiteX24" fmla="*/ 3925400 w 5062033"/>
              <a:gd name="connsiteY24" fmla="*/ 2037585 h 6028680"/>
              <a:gd name="connsiteX25" fmla="*/ 4652070 w 5062033"/>
              <a:gd name="connsiteY25" fmla="*/ 2037585 h 6028680"/>
              <a:gd name="connsiteX26" fmla="*/ 5015404 w 5062033"/>
              <a:gd name="connsiteY26" fmla="*/ 2666880 h 6028680"/>
              <a:gd name="connsiteX27" fmla="*/ 4652070 w 5062033"/>
              <a:gd name="connsiteY27" fmla="*/ 3296249 h 6028680"/>
              <a:gd name="connsiteX28" fmla="*/ 3925400 w 5062033"/>
              <a:gd name="connsiteY28" fmla="*/ 3296249 h 6028680"/>
              <a:gd name="connsiteX29" fmla="*/ 3562065 w 5062033"/>
              <a:gd name="connsiteY29" fmla="*/ 2666880 h 6028680"/>
              <a:gd name="connsiteX30" fmla="*/ 363335 w 5062033"/>
              <a:gd name="connsiteY30" fmla="*/ 1425311 h 6028680"/>
              <a:gd name="connsiteX31" fmla="*/ 1090004 w 5062033"/>
              <a:gd name="connsiteY31" fmla="*/ 1425311 h 6028680"/>
              <a:gd name="connsiteX32" fmla="*/ 1453339 w 5062033"/>
              <a:gd name="connsiteY32" fmla="*/ 2054606 h 6028680"/>
              <a:gd name="connsiteX33" fmla="*/ 1090004 w 5062033"/>
              <a:gd name="connsiteY33" fmla="*/ 2683975 h 6028680"/>
              <a:gd name="connsiteX34" fmla="*/ 363335 w 5062033"/>
              <a:gd name="connsiteY34" fmla="*/ 2683975 h 6028680"/>
              <a:gd name="connsiteX35" fmla="*/ 0 w 5062033"/>
              <a:gd name="connsiteY35" fmla="*/ 2054606 h 6028680"/>
              <a:gd name="connsiteX36" fmla="*/ 2738045 w 5062033"/>
              <a:gd name="connsiteY36" fmla="*/ 1359049 h 6028680"/>
              <a:gd name="connsiteX37" fmla="*/ 3464714 w 5062033"/>
              <a:gd name="connsiteY37" fmla="*/ 1359049 h 6028680"/>
              <a:gd name="connsiteX38" fmla="*/ 3828049 w 5062033"/>
              <a:gd name="connsiteY38" fmla="*/ 1988343 h 6028680"/>
              <a:gd name="connsiteX39" fmla="*/ 3464714 w 5062033"/>
              <a:gd name="connsiteY39" fmla="*/ 2617712 h 6028680"/>
              <a:gd name="connsiteX40" fmla="*/ 2738045 w 5062033"/>
              <a:gd name="connsiteY40" fmla="*/ 2617712 h 6028680"/>
              <a:gd name="connsiteX41" fmla="*/ 2374710 w 5062033"/>
              <a:gd name="connsiteY41" fmla="*/ 1988343 h 6028680"/>
              <a:gd name="connsiteX42" fmla="*/ 1550690 w 5062033"/>
              <a:gd name="connsiteY42" fmla="*/ 712656 h 6028680"/>
              <a:gd name="connsiteX43" fmla="*/ 2277360 w 5062033"/>
              <a:gd name="connsiteY43" fmla="*/ 712656 h 6028680"/>
              <a:gd name="connsiteX44" fmla="*/ 2640694 w 5062033"/>
              <a:gd name="connsiteY44" fmla="*/ 1341952 h 6028680"/>
              <a:gd name="connsiteX45" fmla="*/ 2277360 w 5062033"/>
              <a:gd name="connsiteY45" fmla="*/ 1971320 h 6028680"/>
              <a:gd name="connsiteX46" fmla="*/ 1550690 w 5062033"/>
              <a:gd name="connsiteY46" fmla="*/ 1971320 h 6028680"/>
              <a:gd name="connsiteX47" fmla="*/ 1187355 w 5062033"/>
              <a:gd name="connsiteY47" fmla="*/ 1341952 h 6028680"/>
              <a:gd name="connsiteX48" fmla="*/ 3925399 w 5062033"/>
              <a:gd name="connsiteY48" fmla="*/ 695598 h 6028680"/>
              <a:gd name="connsiteX49" fmla="*/ 4652068 w 5062033"/>
              <a:gd name="connsiteY49" fmla="*/ 695598 h 6028680"/>
              <a:gd name="connsiteX50" fmla="*/ 5015403 w 5062033"/>
              <a:gd name="connsiteY50" fmla="*/ 1324894 h 6028680"/>
              <a:gd name="connsiteX51" fmla="*/ 4652068 w 5062033"/>
              <a:gd name="connsiteY51" fmla="*/ 1954262 h 6028680"/>
              <a:gd name="connsiteX52" fmla="*/ 3925399 w 5062033"/>
              <a:gd name="connsiteY52" fmla="*/ 1954262 h 6028680"/>
              <a:gd name="connsiteX53" fmla="*/ 3562064 w 5062033"/>
              <a:gd name="connsiteY53" fmla="*/ 1324894 h 6028680"/>
              <a:gd name="connsiteX54" fmla="*/ 363335 w 5062033"/>
              <a:gd name="connsiteY54" fmla="*/ 0 h 6028680"/>
              <a:gd name="connsiteX55" fmla="*/ 1090004 w 5062033"/>
              <a:gd name="connsiteY55" fmla="*/ 0 h 6028680"/>
              <a:gd name="connsiteX56" fmla="*/ 1453339 w 5062033"/>
              <a:gd name="connsiteY56" fmla="*/ 629296 h 6028680"/>
              <a:gd name="connsiteX57" fmla="*/ 1090004 w 5062033"/>
              <a:gd name="connsiteY57" fmla="*/ 1258664 h 6028680"/>
              <a:gd name="connsiteX58" fmla="*/ 363335 w 5062033"/>
              <a:gd name="connsiteY58" fmla="*/ 1258664 h 6028680"/>
              <a:gd name="connsiteX59" fmla="*/ 0 w 5062033"/>
              <a:gd name="connsiteY59" fmla="*/ 629296 h 6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62033" h="6028680">
                <a:moveTo>
                  <a:pt x="3972029" y="4770016"/>
                </a:moveTo>
                <a:lnTo>
                  <a:pt x="4698698" y="4770016"/>
                </a:lnTo>
                <a:lnTo>
                  <a:pt x="5062033" y="5399312"/>
                </a:lnTo>
                <a:lnTo>
                  <a:pt x="4698698" y="6028680"/>
                </a:lnTo>
                <a:lnTo>
                  <a:pt x="3972029" y="6028680"/>
                </a:lnTo>
                <a:lnTo>
                  <a:pt x="3608694" y="5399312"/>
                </a:lnTo>
                <a:close/>
                <a:moveTo>
                  <a:pt x="2802943" y="4126692"/>
                </a:moveTo>
                <a:lnTo>
                  <a:pt x="3529612" y="4126692"/>
                </a:lnTo>
                <a:lnTo>
                  <a:pt x="3892947" y="4755987"/>
                </a:lnTo>
                <a:lnTo>
                  <a:pt x="3529612" y="5385356"/>
                </a:lnTo>
                <a:lnTo>
                  <a:pt x="2802943" y="5385356"/>
                </a:lnTo>
                <a:lnTo>
                  <a:pt x="2439608" y="4755987"/>
                </a:lnTo>
                <a:close/>
                <a:moveTo>
                  <a:pt x="2738045" y="2750240"/>
                </a:moveTo>
                <a:lnTo>
                  <a:pt x="3464714" y="2750240"/>
                </a:lnTo>
                <a:lnTo>
                  <a:pt x="3828049" y="3379535"/>
                </a:lnTo>
                <a:lnTo>
                  <a:pt x="3464714" y="4008904"/>
                </a:lnTo>
                <a:lnTo>
                  <a:pt x="2738045" y="4008904"/>
                </a:lnTo>
                <a:lnTo>
                  <a:pt x="2374710" y="3379535"/>
                </a:lnTo>
                <a:close/>
                <a:moveTo>
                  <a:pt x="1550690" y="2071703"/>
                </a:moveTo>
                <a:lnTo>
                  <a:pt x="2277360" y="2071703"/>
                </a:lnTo>
                <a:lnTo>
                  <a:pt x="2640694" y="2700998"/>
                </a:lnTo>
                <a:lnTo>
                  <a:pt x="2277360" y="3330367"/>
                </a:lnTo>
                <a:lnTo>
                  <a:pt x="1550690" y="3330367"/>
                </a:lnTo>
                <a:lnTo>
                  <a:pt x="1187355" y="2700998"/>
                </a:lnTo>
                <a:close/>
                <a:moveTo>
                  <a:pt x="3925400" y="2037585"/>
                </a:moveTo>
                <a:lnTo>
                  <a:pt x="4652070" y="2037585"/>
                </a:lnTo>
                <a:lnTo>
                  <a:pt x="5015404" y="2666880"/>
                </a:lnTo>
                <a:lnTo>
                  <a:pt x="4652070" y="3296249"/>
                </a:lnTo>
                <a:lnTo>
                  <a:pt x="3925400" y="3296249"/>
                </a:lnTo>
                <a:lnTo>
                  <a:pt x="3562065" y="2666880"/>
                </a:lnTo>
                <a:close/>
                <a:moveTo>
                  <a:pt x="363335" y="1425311"/>
                </a:moveTo>
                <a:lnTo>
                  <a:pt x="1090004" y="1425311"/>
                </a:lnTo>
                <a:lnTo>
                  <a:pt x="1453339" y="2054606"/>
                </a:lnTo>
                <a:lnTo>
                  <a:pt x="1090004" y="2683975"/>
                </a:lnTo>
                <a:lnTo>
                  <a:pt x="363335" y="2683975"/>
                </a:lnTo>
                <a:lnTo>
                  <a:pt x="0" y="2054606"/>
                </a:lnTo>
                <a:close/>
                <a:moveTo>
                  <a:pt x="2738045" y="1359049"/>
                </a:moveTo>
                <a:lnTo>
                  <a:pt x="3464714" y="1359049"/>
                </a:lnTo>
                <a:lnTo>
                  <a:pt x="3828049" y="1988343"/>
                </a:lnTo>
                <a:lnTo>
                  <a:pt x="3464714" y="2617712"/>
                </a:lnTo>
                <a:lnTo>
                  <a:pt x="2738045" y="2617712"/>
                </a:lnTo>
                <a:lnTo>
                  <a:pt x="2374710" y="1988343"/>
                </a:lnTo>
                <a:close/>
                <a:moveTo>
                  <a:pt x="1550690" y="712656"/>
                </a:moveTo>
                <a:lnTo>
                  <a:pt x="2277360" y="712656"/>
                </a:lnTo>
                <a:lnTo>
                  <a:pt x="2640694" y="1341952"/>
                </a:lnTo>
                <a:lnTo>
                  <a:pt x="2277360" y="1971320"/>
                </a:lnTo>
                <a:lnTo>
                  <a:pt x="1550690" y="1971320"/>
                </a:lnTo>
                <a:lnTo>
                  <a:pt x="1187355" y="1341952"/>
                </a:lnTo>
                <a:close/>
                <a:moveTo>
                  <a:pt x="3925399" y="695598"/>
                </a:moveTo>
                <a:lnTo>
                  <a:pt x="4652068" y="695598"/>
                </a:lnTo>
                <a:lnTo>
                  <a:pt x="5015403" y="1324894"/>
                </a:lnTo>
                <a:lnTo>
                  <a:pt x="4652068" y="1954262"/>
                </a:lnTo>
                <a:lnTo>
                  <a:pt x="3925399" y="1954262"/>
                </a:lnTo>
                <a:lnTo>
                  <a:pt x="3562064" y="1324894"/>
                </a:lnTo>
                <a:close/>
                <a:moveTo>
                  <a:pt x="363335" y="0"/>
                </a:moveTo>
                <a:lnTo>
                  <a:pt x="1090004" y="0"/>
                </a:lnTo>
                <a:lnTo>
                  <a:pt x="1453339" y="629296"/>
                </a:lnTo>
                <a:lnTo>
                  <a:pt x="1090004" y="1258664"/>
                </a:lnTo>
                <a:lnTo>
                  <a:pt x="363335" y="1258664"/>
                </a:lnTo>
                <a:lnTo>
                  <a:pt x="0" y="6292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F490FE18-4F4D-4C21-BC8F-FAFBCABF38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887" y="-2305015"/>
            <a:ext cx="10758626" cy="10749035"/>
          </a:xfrm>
          <a:custGeom>
            <a:avLst/>
            <a:gdLst>
              <a:gd name="connsiteX0" fmla="*/ 1494270 w 10758626"/>
              <a:gd name="connsiteY0" fmla="*/ 5572589 h 10749035"/>
              <a:gd name="connsiteX1" fmla="*/ 4482807 w 10758626"/>
              <a:gd name="connsiteY1" fmla="*/ 5572589 h 10749035"/>
              <a:gd name="connsiteX2" fmla="*/ 5977075 w 10758626"/>
              <a:gd name="connsiteY2" fmla="*/ 8160662 h 10749035"/>
              <a:gd name="connsiteX3" fmla="*/ 4482807 w 10758626"/>
              <a:gd name="connsiteY3" fmla="*/ 10749035 h 10749035"/>
              <a:gd name="connsiteX4" fmla="*/ 1494270 w 10758626"/>
              <a:gd name="connsiteY4" fmla="*/ 10749035 h 10749035"/>
              <a:gd name="connsiteX5" fmla="*/ 0 w 10758626"/>
              <a:gd name="connsiteY5" fmla="*/ 8160662 h 10749035"/>
              <a:gd name="connsiteX6" fmla="*/ 6275821 w 10758626"/>
              <a:gd name="connsiteY6" fmla="*/ 2779026 h 10749035"/>
              <a:gd name="connsiteX7" fmla="*/ 9264359 w 10758626"/>
              <a:gd name="connsiteY7" fmla="*/ 2779026 h 10749035"/>
              <a:gd name="connsiteX8" fmla="*/ 10758626 w 10758626"/>
              <a:gd name="connsiteY8" fmla="*/ 5367100 h 10749035"/>
              <a:gd name="connsiteX9" fmla="*/ 9264359 w 10758626"/>
              <a:gd name="connsiteY9" fmla="*/ 7955472 h 10749035"/>
              <a:gd name="connsiteX10" fmla="*/ 6275821 w 10758626"/>
              <a:gd name="connsiteY10" fmla="*/ 7955472 h 10749035"/>
              <a:gd name="connsiteX11" fmla="*/ 4781551 w 10758626"/>
              <a:gd name="connsiteY11" fmla="*/ 5367100 h 10749035"/>
              <a:gd name="connsiteX12" fmla="*/ 1494271 w 10758626"/>
              <a:gd name="connsiteY12" fmla="*/ 0 h 10749035"/>
              <a:gd name="connsiteX13" fmla="*/ 4482809 w 10758626"/>
              <a:gd name="connsiteY13" fmla="*/ 0 h 10749035"/>
              <a:gd name="connsiteX14" fmla="*/ 5977076 w 10758626"/>
              <a:gd name="connsiteY14" fmla="*/ 2588074 h 10749035"/>
              <a:gd name="connsiteX15" fmla="*/ 4482809 w 10758626"/>
              <a:gd name="connsiteY15" fmla="*/ 5176446 h 10749035"/>
              <a:gd name="connsiteX16" fmla="*/ 1494271 w 10758626"/>
              <a:gd name="connsiteY16" fmla="*/ 5176446 h 10749035"/>
              <a:gd name="connsiteX17" fmla="*/ 1 w 10758626"/>
              <a:gd name="connsiteY17" fmla="*/ 2588074 h 107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8626" h="10749035">
                <a:moveTo>
                  <a:pt x="1494270" y="5572589"/>
                </a:moveTo>
                <a:lnTo>
                  <a:pt x="4482807" y="5572589"/>
                </a:lnTo>
                <a:lnTo>
                  <a:pt x="5977075" y="8160662"/>
                </a:lnTo>
                <a:lnTo>
                  <a:pt x="4482807" y="10749035"/>
                </a:lnTo>
                <a:lnTo>
                  <a:pt x="1494270" y="10749035"/>
                </a:lnTo>
                <a:lnTo>
                  <a:pt x="0" y="8160662"/>
                </a:lnTo>
                <a:close/>
                <a:moveTo>
                  <a:pt x="6275821" y="2779026"/>
                </a:moveTo>
                <a:lnTo>
                  <a:pt x="9264359" y="2779026"/>
                </a:lnTo>
                <a:lnTo>
                  <a:pt x="10758626" y="5367100"/>
                </a:lnTo>
                <a:lnTo>
                  <a:pt x="9264359" y="7955472"/>
                </a:lnTo>
                <a:lnTo>
                  <a:pt x="6275821" y="7955472"/>
                </a:lnTo>
                <a:lnTo>
                  <a:pt x="4781551" y="5367100"/>
                </a:lnTo>
                <a:close/>
                <a:moveTo>
                  <a:pt x="1494271" y="0"/>
                </a:moveTo>
                <a:lnTo>
                  <a:pt x="4482809" y="0"/>
                </a:lnTo>
                <a:lnTo>
                  <a:pt x="5977076" y="2588074"/>
                </a:lnTo>
                <a:lnTo>
                  <a:pt x="4482809" y="5176446"/>
                </a:lnTo>
                <a:lnTo>
                  <a:pt x="1494271" y="5176446"/>
                </a:lnTo>
                <a:lnTo>
                  <a:pt x="1" y="2588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7DD0EA18-BEDE-40D9-A204-1E8A8E43A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711" y="1482973"/>
            <a:ext cx="6017378" cy="3892053"/>
          </a:xfrm>
          <a:custGeom>
            <a:avLst/>
            <a:gdLst>
              <a:gd name="connsiteX0" fmla="*/ 4503441 w 6017378"/>
              <a:gd name="connsiteY0" fmla="*/ 2143858 h 3892053"/>
              <a:gd name="connsiteX1" fmla="*/ 5512733 w 6017378"/>
              <a:gd name="connsiteY1" fmla="*/ 2143858 h 3892053"/>
              <a:gd name="connsiteX2" fmla="*/ 6017378 w 6017378"/>
              <a:gd name="connsiteY2" fmla="*/ 3017905 h 3892053"/>
              <a:gd name="connsiteX3" fmla="*/ 5512733 w 6017378"/>
              <a:gd name="connsiteY3" fmla="*/ 3892053 h 3892053"/>
              <a:gd name="connsiteX4" fmla="*/ 4503441 w 6017378"/>
              <a:gd name="connsiteY4" fmla="*/ 3892053 h 3892053"/>
              <a:gd name="connsiteX5" fmla="*/ 3998794 w 6017378"/>
              <a:gd name="connsiteY5" fmla="*/ 3017905 h 3892053"/>
              <a:gd name="connsiteX6" fmla="*/ 504647 w 6017378"/>
              <a:gd name="connsiteY6" fmla="*/ 1951467 h 3892053"/>
              <a:gd name="connsiteX7" fmla="*/ 1513939 w 6017378"/>
              <a:gd name="connsiteY7" fmla="*/ 1951467 h 3892053"/>
              <a:gd name="connsiteX8" fmla="*/ 2018584 w 6017378"/>
              <a:gd name="connsiteY8" fmla="*/ 2825514 h 3892053"/>
              <a:gd name="connsiteX9" fmla="*/ 1513939 w 6017378"/>
              <a:gd name="connsiteY9" fmla="*/ 3699662 h 3892053"/>
              <a:gd name="connsiteX10" fmla="*/ 504647 w 6017378"/>
              <a:gd name="connsiteY10" fmla="*/ 3699662 h 3892053"/>
              <a:gd name="connsiteX11" fmla="*/ 0 w 6017378"/>
              <a:gd name="connsiteY11" fmla="*/ 2825514 h 3892053"/>
              <a:gd name="connsiteX12" fmla="*/ 2475785 w 6017378"/>
              <a:gd name="connsiteY12" fmla="*/ 642208 h 3892053"/>
              <a:gd name="connsiteX13" fmla="*/ 3847385 w 6017378"/>
              <a:gd name="connsiteY13" fmla="*/ 642208 h 3892053"/>
              <a:gd name="connsiteX14" fmla="*/ 4533184 w 6017378"/>
              <a:gd name="connsiteY14" fmla="*/ 1830013 h 3892053"/>
              <a:gd name="connsiteX15" fmla="*/ 3847385 w 6017378"/>
              <a:gd name="connsiteY15" fmla="*/ 3017956 h 3892053"/>
              <a:gd name="connsiteX16" fmla="*/ 2475785 w 6017378"/>
              <a:gd name="connsiteY16" fmla="*/ 3017956 h 3892053"/>
              <a:gd name="connsiteX17" fmla="*/ 1789985 w 6017378"/>
              <a:gd name="connsiteY17" fmla="*/ 1830013 h 3892053"/>
              <a:gd name="connsiteX18" fmla="*/ 504647 w 6017378"/>
              <a:gd name="connsiteY18" fmla="*/ 0 h 3892053"/>
              <a:gd name="connsiteX19" fmla="*/ 1513939 w 6017378"/>
              <a:gd name="connsiteY19" fmla="*/ 0 h 3892053"/>
              <a:gd name="connsiteX20" fmla="*/ 2018584 w 6017378"/>
              <a:gd name="connsiteY20" fmla="*/ 874047 h 3892053"/>
              <a:gd name="connsiteX21" fmla="*/ 1513939 w 6017378"/>
              <a:gd name="connsiteY21" fmla="*/ 1748195 h 3892053"/>
              <a:gd name="connsiteX22" fmla="*/ 504647 w 6017378"/>
              <a:gd name="connsiteY22" fmla="*/ 1748195 h 3892053"/>
              <a:gd name="connsiteX23" fmla="*/ 0 w 6017378"/>
              <a:gd name="connsiteY23" fmla="*/ 874047 h 389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7378" h="3892053">
                <a:moveTo>
                  <a:pt x="4503441" y="2143858"/>
                </a:moveTo>
                <a:lnTo>
                  <a:pt x="5512733" y="2143858"/>
                </a:lnTo>
                <a:lnTo>
                  <a:pt x="6017378" y="3017905"/>
                </a:lnTo>
                <a:lnTo>
                  <a:pt x="5512733" y="3892053"/>
                </a:lnTo>
                <a:lnTo>
                  <a:pt x="4503441" y="3892053"/>
                </a:lnTo>
                <a:lnTo>
                  <a:pt x="3998794" y="3017905"/>
                </a:lnTo>
                <a:close/>
                <a:moveTo>
                  <a:pt x="504647" y="1951467"/>
                </a:moveTo>
                <a:lnTo>
                  <a:pt x="1513939" y="1951467"/>
                </a:lnTo>
                <a:lnTo>
                  <a:pt x="2018584" y="2825514"/>
                </a:lnTo>
                <a:lnTo>
                  <a:pt x="1513939" y="3699662"/>
                </a:lnTo>
                <a:lnTo>
                  <a:pt x="504647" y="3699662"/>
                </a:lnTo>
                <a:lnTo>
                  <a:pt x="0" y="2825514"/>
                </a:lnTo>
                <a:close/>
                <a:moveTo>
                  <a:pt x="2475785" y="642208"/>
                </a:moveTo>
                <a:lnTo>
                  <a:pt x="3847385" y="642208"/>
                </a:lnTo>
                <a:lnTo>
                  <a:pt x="4533184" y="1830013"/>
                </a:lnTo>
                <a:lnTo>
                  <a:pt x="3847385" y="3017956"/>
                </a:lnTo>
                <a:lnTo>
                  <a:pt x="2475785" y="3017956"/>
                </a:lnTo>
                <a:lnTo>
                  <a:pt x="1789985" y="1830013"/>
                </a:lnTo>
                <a:close/>
                <a:moveTo>
                  <a:pt x="504647" y="0"/>
                </a:moveTo>
                <a:lnTo>
                  <a:pt x="1513939" y="0"/>
                </a:lnTo>
                <a:lnTo>
                  <a:pt x="2018584" y="874047"/>
                </a:lnTo>
                <a:lnTo>
                  <a:pt x="1513939" y="1748195"/>
                </a:lnTo>
                <a:lnTo>
                  <a:pt x="504647" y="1748195"/>
                </a:lnTo>
                <a:lnTo>
                  <a:pt x="0" y="874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9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="" xmlns:a16="http://schemas.microsoft.com/office/drawing/2014/main" id="{D19EFCBF-A2C7-476B-B91E-10985B68D2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768" y="323602"/>
            <a:ext cx="3168114" cy="5483412"/>
          </a:xfrm>
          <a:custGeom>
            <a:avLst/>
            <a:gdLst>
              <a:gd name="connsiteX0" fmla="*/ 2272590 w 3168114"/>
              <a:gd name="connsiteY0" fmla="*/ 4449321 h 5483412"/>
              <a:gd name="connsiteX1" fmla="*/ 2869606 w 3168114"/>
              <a:gd name="connsiteY1" fmla="*/ 4449321 h 5483412"/>
              <a:gd name="connsiteX2" fmla="*/ 3168114 w 3168114"/>
              <a:gd name="connsiteY2" fmla="*/ 4966337 h 5483412"/>
              <a:gd name="connsiteX3" fmla="*/ 2869606 w 3168114"/>
              <a:gd name="connsiteY3" fmla="*/ 5483412 h 5483412"/>
              <a:gd name="connsiteX4" fmla="*/ 2272590 w 3168114"/>
              <a:gd name="connsiteY4" fmla="*/ 5483412 h 5483412"/>
              <a:gd name="connsiteX5" fmla="*/ 1974082 w 3168114"/>
              <a:gd name="connsiteY5" fmla="*/ 4966337 h 5483412"/>
              <a:gd name="connsiteX6" fmla="*/ 1299197 w 3168114"/>
              <a:gd name="connsiteY6" fmla="*/ 3899988 h 5483412"/>
              <a:gd name="connsiteX7" fmla="*/ 1896213 w 3168114"/>
              <a:gd name="connsiteY7" fmla="*/ 3899988 h 5483412"/>
              <a:gd name="connsiteX8" fmla="*/ 2194721 w 3168114"/>
              <a:gd name="connsiteY8" fmla="*/ 4417003 h 5483412"/>
              <a:gd name="connsiteX9" fmla="*/ 1896213 w 3168114"/>
              <a:gd name="connsiteY9" fmla="*/ 4934079 h 5483412"/>
              <a:gd name="connsiteX10" fmla="*/ 1299197 w 3168114"/>
              <a:gd name="connsiteY10" fmla="*/ 4934079 h 5483412"/>
              <a:gd name="connsiteX11" fmla="*/ 1000689 w 3168114"/>
              <a:gd name="connsiteY11" fmla="*/ 4417003 h 5483412"/>
              <a:gd name="connsiteX12" fmla="*/ 312156 w 3168114"/>
              <a:gd name="connsiteY12" fmla="*/ 3308940 h 5483412"/>
              <a:gd name="connsiteX13" fmla="*/ 909172 w 3168114"/>
              <a:gd name="connsiteY13" fmla="*/ 3308940 h 5483412"/>
              <a:gd name="connsiteX14" fmla="*/ 1207680 w 3168114"/>
              <a:gd name="connsiteY14" fmla="*/ 3825955 h 5483412"/>
              <a:gd name="connsiteX15" fmla="*/ 909172 w 3168114"/>
              <a:gd name="connsiteY15" fmla="*/ 4343031 h 5483412"/>
              <a:gd name="connsiteX16" fmla="*/ 312156 w 3168114"/>
              <a:gd name="connsiteY16" fmla="*/ 4343031 h 5483412"/>
              <a:gd name="connsiteX17" fmla="*/ 13648 w 3168114"/>
              <a:gd name="connsiteY17" fmla="*/ 3825955 h 5483412"/>
              <a:gd name="connsiteX18" fmla="*/ 1299197 w 3168114"/>
              <a:gd name="connsiteY18" fmla="*/ 2766211 h 5483412"/>
              <a:gd name="connsiteX19" fmla="*/ 1896213 w 3168114"/>
              <a:gd name="connsiteY19" fmla="*/ 2766211 h 5483412"/>
              <a:gd name="connsiteX20" fmla="*/ 2194721 w 3168114"/>
              <a:gd name="connsiteY20" fmla="*/ 3283226 h 5483412"/>
              <a:gd name="connsiteX21" fmla="*/ 1896213 w 3168114"/>
              <a:gd name="connsiteY21" fmla="*/ 3800302 h 5483412"/>
              <a:gd name="connsiteX22" fmla="*/ 1299197 w 3168114"/>
              <a:gd name="connsiteY22" fmla="*/ 3800302 h 5483412"/>
              <a:gd name="connsiteX23" fmla="*/ 1000689 w 3168114"/>
              <a:gd name="connsiteY23" fmla="*/ 3283226 h 5483412"/>
              <a:gd name="connsiteX24" fmla="*/ 2249917 w 3168114"/>
              <a:gd name="connsiteY24" fmla="*/ 2202047 h 5483412"/>
              <a:gd name="connsiteX25" fmla="*/ 2846933 w 3168114"/>
              <a:gd name="connsiteY25" fmla="*/ 2202047 h 5483412"/>
              <a:gd name="connsiteX26" fmla="*/ 3145441 w 3168114"/>
              <a:gd name="connsiteY26" fmla="*/ 2719062 h 5483412"/>
              <a:gd name="connsiteX27" fmla="*/ 2846933 w 3168114"/>
              <a:gd name="connsiteY27" fmla="*/ 3236138 h 5483412"/>
              <a:gd name="connsiteX28" fmla="*/ 2249917 w 3168114"/>
              <a:gd name="connsiteY28" fmla="*/ 3236138 h 5483412"/>
              <a:gd name="connsiteX29" fmla="*/ 1951409 w 3168114"/>
              <a:gd name="connsiteY29" fmla="*/ 2719062 h 5483412"/>
              <a:gd name="connsiteX30" fmla="*/ 1276524 w 3168114"/>
              <a:gd name="connsiteY30" fmla="*/ 1655069 h 5483412"/>
              <a:gd name="connsiteX31" fmla="*/ 1873540 w 3168114"/>
              <a:gd name="connsiteY31" fmla="*/ 1655069 h 5483412"/>
              <a:gd name="connsiteX32" fmla="*/ 2172048 w 3168114"/>
              <a:gd name="connsiteY32" fmla="*/ 2172084 h 5483412"/>
              <a:gd name="connsiteX33" fmla="*/ 1873540 w 3168114"/>
              <a:gd name="connsiteY33" fmla="*/ 2689160 h 5483412"/>
              <a:gd name="connsiteX34" fmla="*/ 1276524 w 3168114"/>
              <a:gd name="connsiteY34" fmla="*/ 2689160 h 5483412"/>
              <a:gd name="connsiteX35" fmla="*/ 978016 w 3168114"/>
              <a:gd name="connsiteY35" fmla="*/ 2172084 h 5483412"/>
              <a:gd name="connsiteX36" fmla="*/ 2249917 w 3168114"/>
              <a:gd name="connsiteY36" fmla="*/ 1103379 h 5483412"/>
              <a:gd name="connsiteX37" fmla="*/ 2846933 w 3168114"/>
              <a:gd name="connsiteY37" fmla="*/ 1103379 h 5483412"/>
              <a:gd name="connsiteX38" fmla="*/ 3145441 w 3168114"/>
              <a:gd name="connsiteY38" fmla="*/ 1620395 h 5483412"/>
              <a:gd name="connsiteX39" fmla="*/ 2846933 w 3168114"/>
              <a:gd name="connsiteY39" fmla="*/ 2137470 h 5483412"/>
              <a:gd name="connsiteX40" fmla="*/ 2249917 w 3168114"/>
              <a:gd name="connsiteY40" fmla="*/ 2137470 h 5483412"/>
              <a:gd name="connsiteX41" fmla="*/ 1951409 w 3168114"/>
              <a:gd name="connsiteY41" fmla="*/ 1620395 h 5483412"/>
              <a:gd name="connsiteX42" fmla="*/ 298509 w 3168114"/>
              <a:gd name="connsiteY42" fmla="*/ 1103379 h 5483412"/>
              <a:gd name="connsiteX43" fmla="*/ 895524 w 3168114"/>
              <a:gd name="connsiteY43" fmla="*/ 1103379 h 5483412"/>
              <a:gd name="connsiteX44" fmla="*/ 1194032 w 3168114"/>
              <a:gd name="connsiteY44" fmla="*/ 1620395 h 5483412"/>
              <a:gd name="connsiteX45" fmla="*/ 895524 w 3168114"/>
              <a:gd name="connsiteY45" fmla="*/ 2137470 h 5483412"/>
              <a:gd name="connsiteX46" fmla="*/ 298509 w 3168114"/>
              <a:gd name="connsiteY46" fmla="*/ 2137470 h 5483412"/>
              <a:gd name="connsiteX47" fmla="*/ 0 w 3168114"/>
              <a:gd name="connsiteY47" fmla="*/ 1620395 h 5483412"/>
              <a:gd name="connsiteX48" fmla="*/ 1276524 w 3168114"/>
              <a:gd name="connsiteY48" fmla="*/ 551690 h 5483412"/>
              <a:gd name="connsiteX49" fmla="*/ 1873540 w 3168114"/>
              <a:gd name="connsiteY49" fmla="*/ 551690 h 5483412"/>
              <a:gd name="connsiteX50" fmla="*/ 2172048 w 3168114"/>
              <a:gd name="connsiteY50" fmla="*/ 1068705 h 5483412"/>
              <a:gd name="connsiteX51" fmla="*/ 1873540 w 3168114"/>
              <a:gd name="connsiteY51" fmla="*/ 1585781 h 5483412"/>
              <a:gd name="connsiteX52" fmla="*/ 1276524 w 3168114"/>
              <a:gd name="connsiteY52" fmla="*/ 1585781 h 5483412"/>
              <a:gd name="connsiteX53" fmla="*/ 978016 w 3168114"/>
              <a:gd name="connsiteY53" fmla="*/ 1068705 h 5483412"/>
              <a:gd name="connsiteX54" fmla="*/ 298509 w 3168114"/>
              <a:gd name="connsiteY54" fmla="*/ 0 h 5483412"/>
              <a:gd name="connsiteX55" fmla="*/ 895524 w 3168114"/>
              <a:gd name="connsiteY55" fmla="*/ 0 h 5483412"/>
              <a:gd name="connsiteX56" fmla="*/ 1194032 w 3168114"/>
              <a:gd name="connsiteY56" fmla="*/ 517015 h 5483412"/>
              <a:gd name="connsiteX57" fmla="*/ 895524 w 3168114"/>
              <a:gd name="connsiteY57" fmla="*/ 1034091 h 5483412"/>
              <a:gd name="connsiteX58" fmla="*/ 298509 w 3168114"/>
              <a:gd name="connsiteY58" fmla="*/ 1034091 h 5483412"/>
              <a:gd name="connsiteX59" fmla="*/ 0 w 3168114"/>
              <a:gd name="connsiteY59" fmla="*/ 517015 h 54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68114" h="5483412">
                <a:moveTo>
                  <a:pt x="2272590" y="4449321"/>
                </a:moveTo>
                <a:lnTo>
                  <a:pt x="2869606" y="4449321"/>
                </a:lnTo>
                <a:lnTo>
                  <a:pt x="3168114" y="4966337"/>
                </a:lnTo>
                <a:lnTo>
                  <a:pt x="2869606" y="5483412"/>
                </a:lnTo>
                <a:lnTo>
                  <a:pt x="2272590" y="5483412"/>
                </a:lnTo>
                <a:lnTo>
                  <a:pt x="1974082" y="4966337"/>
                </a:lnTo>
                <a:close/>
                <a:moveTo>
                  <a:pt x="1299197" y="3899988"/>
                </a:moveTo>
                <a:lnTo>
                  <a:pt x="1896213" y="3899988"/>
                </a:lnTo>
                <a:lnTo>
                  <a:pt x="2194721" y="4417003"/>
                </a:lnTo>
                <a:lnTo>
                  <a:pt x="1896213" y="4934079"/>
                </a:lnTo>
                <a:lnTo>
                  <a:pt x="1299197" y="4934079"/>
                </a:lnTo>
                <a:lnTo>
                  <a:pt x="1000689" y="4417003"/>
                </a:lnTo>
                <a:close/>
                <a:moveTo>
                  <a:pt x="312156" y="3308940"/>
                </a:moveTo>
                <a:lnTo>
                  <a:pt x="909172" y="3308940"/>
                </a:lnTo>
                <a:lnTo>
                  <a:pt x="1207680" y="3825955"/>
                </a:lnTo>
                <a:lnTo>
                  <a:pt x="909172" y="4343031"/>
                </a:lnTo>
                <a:lnTo>
                  <a:pt x="312156" y="4343031"/>
                </a:lnTo>
                <a:lnTo>
                  <a:pt x="13648" y="3825955"/>
                </a:lnTo>
                <a:close/>
                <a:moveTo>
                  <a:pt x="1299197" y="2766211"/>
                </a:moveTo>
                <a:lnTo>
                  <a:pt x="1896213" y="2766211"/>
                </a:lnTo>
                <a:lnTo>
                  <a:pt x="2194721" y="3283226"/>
                </a:lnTo>
                <a:lnTo>
                  <a:pt x="1896213" y="3800302"/>
                </a:lnTo>
                <a:lnTo>
                  <a:pt x="1299197" y="3800302"/>
                </a:lnTo>
                <a:lnTo>
                  <a:pt x="1000689" y="3283226"/>
                </a:lnTo>
                <a:close/>
                <a:moveTo>
                  <a:pt x="2249917" y="2202047"/>
                </a:moveTo>
                <a:lnTo>
                  <a:pt x="2846933" y="2202047"/>
                </a:lnTo>
                <a:lnTo>
                  <a:pt x="3145441" y="2719062"/>
                </a:lnTo>
                <a:lnTo>
                  <a:pt x="2846933" y="3236138"/>
                </a:lnTo>
                <a:lnTo>
                  <a:pt x="2249917" y="3236138"/>
                </a:lnTo>
                <a:lnTo>
                  <a:pt x="1951409" y="2719062"/>
                </a:lnTo>
                <a:close/>
                <a:moveTo>
                  <a:pt x="1276524" y="1655069"/>
                </a:moveTo>
                <a:lnTo>
                  <a:pt x="1873540" y="1655069"/>
                </a:lnTo>
                <a:lnTo>
                  <a:pt x="2172048" y="2172084"/>
                </a:lnTo>
                <a:lnTo>
                  <a:pt x="1873540" y="2689160"/>
                </a:lnTo>
                <a:lnTo>
                  <a:pt x="1276524" y="2689160"/>
                </a:lnTo>
                <a:lnTo>
                  <a:pt x="978016" y="2172084"/>
                </a:lnTo>
                <a:close/>
                <a:moveTo>
                  <a:pt x="2249917" y="1103379"/>
                </a:moveTo>
                <a:lnTo>
                  <a:pt x="2846933" y="1103379"/>
                </a:lnTo>
                <a:lnTo>
                  <a:pt x="3145441" y="1620395"/>
                </a:lnTo>
                <a:lnTo>
                  <a:pt x="2846933" y="2137470"/>
                </a:lnTo>
                <a:lnTo>
                  <a:pt x="2249917" y="2137470"/>
                </a:lnTo>
                <a:lnTo>
                  <a:pt x="1951409" y="1620395"/>
                </a:lnTo>
                <a:close/>
                <a:moveTo>
                  <a:pt x="298509" y="1103379"/>
                </a:moveTo>
                <a:lnTo>
                  <a:pt x="895524" y="1103379"/>
                </a:lnTo>
                <a:lnTo>
                  <a:pt x="1194032" y="1620395"/>
                </a:lnTo>
                <a:lnTo>
                  <a:pt x="895524" y="2137470"/>
                </a:lnTo>
                <a:lnTo>
                  <a:pt x="298509" y="2137470"/>
                </a:lnTo>
                <a:lnTo>
                  <a:pt x="0" y="1620395"/>
                </a:lnTo>
                <a:close/>
                <a:moveTo>
                  <a:pt x="1276524" y="551690"/>
                </a:moveTo>
                <a:lnTo>
                  <a:pt x="1873540" y="551690"/>
                </a:lnTo>
                <a:lnTo>
                  <a:pt x="2172048" y="1068705"/>
                </a:lnTo>
                <a:lnTo>
                  <a:pt x="1873540" y="1585781"/>
                </a:lnTo>
                <a:lnTo>
                  <a:pt x="1276524" y="1585781"/>
                </a:lnTo>
                <a:lnTo>
                  <a:pt x="978016" y="1068705"/>
                </a:lnTo>
                <a:close/>
                <a:moveTo>
                  <a:pt x="298509" y="0"/>
                </a:moveTo>
                <a:lnTo>
                  <a:pt x="895524" y="0"/>
                </a:lnTo>
                <a:lnTo>
                  <a:pt x="1194032" y="517015"/>
                </a:lnTo>
                <a:lnTo>
                  <a:pt x="895524" y="1034091"/>
                </a:lnTo>
                <a:lnTo>
                  <a:pt x="298509" y="1034091"/>
                </a:lnTo>
                <a:lnTo>
                  <a:pt x="0" y="517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="" xmlns:a16="http://schemas.microsoft.com/office/drawing/2014/main" id="{60245E12-741B-4B80-8F35-6D8FF0C954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85184" y="323600"/>
            <a:ext cx="2172048" cy="3345986"/>
          </a:xfrm>
          <a:custGeom>
            <a:avLst/>
            <a:gdLst>
              <a:gd name="connsiteX0" fmla="*/ 1276524 w 2172048"/>
              <a:gd name="connsiteY0" fmla="*/ 2311895 h 3345986"/>
              <a:gd name="connsiteX1" fmla="*/ 1873540 w 2172048"/>
              <a:gd name="connsiteY1" fmla="*/ 2311895 h 3345986"/>
              <a:gd name="connsiteX2" fmla="*/ 2172048 w 2172048"/>
              <a:gd name="connsiteY2" fmla="*/ 2828911 h 3345986"/>
              <a:gd name="connsiteX3" fmla="*/ 1873540 w 2172048"/>
              <a:gd name="connsiteY3" fmla="*/ 3345986 h 3345986"/>
              <a:gd name="connsiteX4" fmla="*/ 1276524 w 2172048"/>
              <a:gd name="connsiteY4" fmla="*/ 3345986 h 3345986"/>
              <a:gd name="connsiteX5" fmla="*/ 978016 w 2172048"/>
              <a:gd name="connsiteY5" fmla="*/ 2828911 h 3345986"/>
              <a:gd name="connsiteX6" fmla="*/ 298508 w 2172048"/>
              <a:gd name="connsiteY6" fmla="*/ 1732122 h 3345986"/>
              <a:gd name="connsiteX7" fmla="*/ 895524 w 2172048"/>
              <a:gd name="connsiteY7" fmla="*/ 1732122 h 3345986"/>
              <a:gd name="connsiteX8" fmla="*/ 1194032 w 2172048"/>
              <a:gd name="connsiteY8" fmla="*/ 2249137 h 3345986"/>
              <a:gd name="connsiteX9" fmla="*/ 895524 w 2172048"/>
              <a:gd name="connsiteY9" fmla="*/ 2766213 h 3345986"/>
              <a:gd name="connsiteX10" fmla="*/ 298508 w 2172048"/>
              <a:gd name="connsiteY10" fmla="*/ 2766213 h 3345986"/>
              <a:gd name="connsiteX11" fmla="*/ 0 w 2172048"/>
              <a:gd name="connsiteY11" fmla="*/ 2249137 h 3345986"/>
              <a:gd name="connsiteX12" fmla="*/ 1276524 w 2172048"/>
              <a:gd name="connsiteY12" fmla="*/ 1167958 h 3345986"/>
              <a:gd name="connsiteX13" fmla="*/ 1873540 w 2172048"/>
              <a:gd name="connsiteY13" fmla="*/ 1167958 h 3345986"/>
              <a:gd name="connsiteX14" fmla="*/ 2172048 w 2172048"/>
              <a:gd name="connsiteY14" fmla="*/ 1684974 h 3345986"/>
              <a:gd name="connsiteX15" fmla="*/ 1873540 w 2172048"/>
              <a:gd name="connsiteY15" fmla="*/ 2202049 h 3345986"/>
              <a:gd name="connsiteX16" fmla="*/ 1276524 w 2172048"/>
              <a:gd name="connsiteY16" fmla="*/ 2202049 h 3345986"/>
              <a:gd name="connsiteX17" fmla="*/ 978016 w 2172048"/>
              <a:gd name="connsiteY17" fmla="*/ 1684974 h 3345986"/>
              <a:gd name="connsiteX18" fmla="*/ 298508 w 2172048"/>
              <a:gd name="connsiteY18" fmla="*/ 588185 h 3345986"/>
              <a:gd name="connsiteX19" fmla="*/ 895524 w 2172048"/>
              <a:gd name="connsiteY19" fmla="*/ 588185 h 3345986"/>
              <a:gd name="connsiteX20" fmla="*/ 1194032 w 2172048"/>
              <a:gd name="connsiteY20" fmla="*/ 1105201 h 3345986"/>
              <a:gd name="connsiteX21" fmla="*/ 895524 w 2172048"/>
              <a:gd name="connsiteY21" fmla="*/ 1622276 h 3345986"/>
              <a:gd name="connsiteX22" fmla="*/ 298508 w 2172048"/>
              <a:gd name="connsiteY22" fmla="*/ 1622276 h 3345986"/>
              <a:gd name="connsiteX23" fmla="*/ 0 w 2172048"/>
              <a:gd name="connsiteY23" fmla="*/ 1105201 h 3345986"/>
              <a:gd name="connsiteX24" fmla="*/ 1276524 w 2172048"/>
              <a:gd name="connsiteY24" fmla="*/ 0 h 3345986"/>
              <a:gd name="connsiteX25" fmla="*/ 1873540 w 2172048"/>
              <a:gd name="connsiteY25" fmla="*/ 0 h 3345986"/>
              <a:gd name="connsiteX26" fmla="*/ 2172048 w 2172048"/>
              <a:gd name="connsiteY26" fmla="*/ 517016 h 3345986"/>
              <a:gd name="connsiteX27" fmla="*/ 1873540 w 2172048"/>
              <a:gd name="connsiteY27" fmla="*/ 1034091 h 3345986"/>
              <a:gd name="connsiteX28" fmla="*/ 1276524 w 2172048"/>
              <a:gd name="connsiteY28" fmla="*/ 1034091 h 3345986"/>
              <a:gd name="connsiteX29" fmla="*/ 978016 w 2172048"/>
              <a:gd name="connsiteY29" fmla="*/ 517016 h 33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72048" h="3345986">
                <a:moveTo>
                  <a:pt x="1276524" y="2311895"/>
                </a:moveTo>
                <a:lnTo>
                  <a:pt x="1873540" y="2311895"/>
                </a:lnTo>
                <a:lnTo>
                  <a:pt x="2172048" y="2828911"/>
                </a:lnTo>
                <a:lnTo>
                  <a:pt x="1873540" y="3345986"/>
                </a:lnTo>
                <a:lnTo>
                  <a:pt x="1276524" y="3345986"/>
                </a:lnTo>
                <a:lnTo>
                  <a:pt x="978016" y="2828911"/>
                </a:lnTo>
                <a:close/>
                <a:moveTo>
                  <a:pt x="298508" y="1732122"/>
                </a:moveTo>
                <a:lnTo>
                  <a:pt x="895524" y="1732122"/>
                </a:lnTo>
                <a:lnTo>
                  <a:pt x="1194032" y="2249137"/>
                </a:lnTo>
                <a:lnTo>
                  <a:pt x="895524" y="2766213"/>
                </a:lnTo>
                <a:lnTo>
                  <a:pt x="298508" y="2766213"/>
                </a:lnTo>
                <a:lnTo>
                  <a:pt x="0" y="2249137"/>
                </a:lnTo>
                <a:close/>
                <a:moveTo>
                  <a:pt x="1276524" y="1167958"/>
                </a:moveTo>
                <a:lnTo>
                  <a:pt x="1873540" y="1167958"/>
                </a:lnTo>
                <a:lnTo>
                  <a:pt x="2172048" y="1684974"/>
                </a:lnTo>
                <a:lnTo>
                  <a:pt x="1873540" y="2202049"/>
                </a:lnTo>
                <a:lnTo>
                  <a:pt x="1276524" y="2202049"/>
                </a:lnTo>
                <a:lnTo>
                  <a:pt x="978016" y="1684974"/>
                </a:lnTo>
                <a:close/>
                <a:moveTo>
                  <a:pt x="298508" y="588185"/>
                </a:moveTo>
                <a:lnTo>
                  <a:pt x="895524" y="588185"/>
                </a:lnTo>
                <a:lnTo>
                  <a:pt x="1194032" y="1105201"/>
                </a:lnTo>
                <a:lnTo>
                  <a:pt x="895524" y="1622276"/>
                </a:lnTo>
                <a:lnTo>
                  <a:pt x="298508" y="1622276"/>
                </a:lnTo>
                <a:lnTo>
                  <a:pt x="0" y="1105201"/>
                </a:lnTo>
                <a:close/>
                <a:moveTo>
                  <a:pt x="1276524" y="0"/>
                </a:moveTo>
                <a:lnTo>
                  <a:pt x="1873540" y="0"/>
                </a:lnTo>
                <a:lnTo>
                  <a:pt x="2172048" y="517016"/>
                </a:lnTo>
                <a:lnTo>
                  <a:pt x="1873540" y="1034091"/>
                </a:lnTo>
                <a:lnTo>
                  <a:pt x="1276524" y="1034091"/>
                </a:lnTo>
                <a:lnTo>
                  <a:pt x="978016" y="517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38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2816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=""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8941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=""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5065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orma libre 18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 rot="10800000">
            <a:off x="-13074" y="460285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5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6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2942132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=""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686" y="1687945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=""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2686" y="4196319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9">
            <a:extLst>
              <a:ext uri="{FF2B5EF4-FFF2-40B4-BE49-F238E27FC236}">
                <a16:creationId xmlns="" xmlns:a16="http://schemas.microsoft.com/office/drawing/2014/main" id="{FCC9C488-B415-4E7D-9EA5-978BA0480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79580" y="0"/>
            <a:ext cx="8932730" cy="6860570"/>
          </a:xfrm>
          <a:custGeom>
            <a:avLst/>
            <a:gdLst>
              <a:gd name="connsiteX0" fmla="*/ 7917232 w 8932730"/>
              <a:gd name="connsiteY0" fmla="*/ 5687940 h 6860570"/>
              <a:gd name="connsiteX1" fmla="*/ 8594231 w 8932730"/>
              <a:gd name="connsiteY1" fmla="*/ 5687940 h 6860570"/>
              <a:gd name="connsiteX2" fmla="*/ 8932730 w 8932730"/>
              <a:gd name="connsiteY2" fmla="*/ 6274221 h 6860570"/>
              <a:gd name="connsiteX3" fmla="*/ 8594231 w 8932730"/>
              <a:gd name="connsiteY3" fmla="*/ 6860570 h 6860570"/>
              <a:gd name="connsiteX4" fmla="*/ 7917232 w 8932730"/>
              <a:gd name="connsiteY4" fmla="*/ 6860570 h 6860570"/>
              <a:gd name="connsiteX5" fmla="*/ 7578732 w 8932730"/>
              <a:gd name="connsiteY5" fmla="*/ 6274221 h 6860570"/>
              <a:gd name="connsiteX6" fmla="*/ 5750497 w 8932730"/>
              <a:gd name="connsiteY6" fmla="*/ 5687940 h 6860570"/>
              <a:gd name="connsiteX7" fmla="*/ 6427496 w 8932730"/>
              <a:gd name="connsiteY7" fmla="*/ 5687940 h 6860570"/>
              <a:gd name="connsiteX8" fmla="*/ 6765995 w 8932730"/>
              <a:gd name="connsiteY8" fmla="*/ 6274221 h 6860570"/>
              <a:gd name="connsiteX9" fmla="*/ 6427496 w 8932730"/>
              <a:gd name="connsiteY9" fmla="*/ 6860570 h 6860570"/>
              <a:gd name="connsiteX10" fmla="*/ 5750497 w 8932730"/>
              <a:gd name="connsiteY10" fmla="*/ 6860570 h 6860570"/>
              <a:gd name="connsiteX11" fmla="*/ 5411997 w 8932730"/>
              <a:gd name="connsiteY11" fmla="*/ 6274221 h 6860570"/>
              <a:gd name="connsiteX12" fmla="*/ 2505169 w 8932730"/>
              <a:gd name="connsiteY12" fmla="*/ 5100170 h 6860570"/>
              <a:gd name="connsiteX13" fmla="*/ 3182168 w 8932730"/>
              <a:gd name="connsiteY13" fmla="*/ 5100170 h 6860570"/>
              <a:gd name="connsiteX14" fmla="*/ 3520667 w 8932730"/>
              <a:gd name="connsiteY14" fmla="*/ 5686519 h 6860570"/>
              <a:gd name="connsiteX15" fmla="*/ 3182168 w 8932730"/>
              <a:gd name="connsiteY15" fmla="*/ 6272800 h 6860570"/>
              <a:gd name="connsiteX16" fmla="*/ 2505169 w 8932730"/>
              <a:gd name="connsiteY16" fmla="*/ 6272800 h 6860570"/>
              <a:gd name="connsiteX17" fmla="*/ 2166669 w 8932730"/>
              <a:gd name="connsiteY17" fmla="*/ 5686519 h 6860570"/>
              <a:gd name="connsiteX18" fmla="*/ 6829159 w 8932730"/>
              <a:gd name="connsiteY18" fmla="*/ 5056098 h 6860570"/>
              <a:gd name="connsiteX19" fmla="*/ 7506158 w 8932730"/>
              <a:gd name="connsiteY19" fmla="*/ 5056098 h 6860570"/>
              <a:gd name="connsiteX20" fmla="*/ 7844657 w 8932730"/>
              <a:gd name="connsiteY20" fmla="*/ 5642379 h 6860570"/>
              <a:gd name="connsiteX21" fmla="*/ 7506158 w 8932730"/>
              <a:gd name="connsiteY21" fmla="*/ 6228660 h 6860570"/>
              <a:gd name="connsiteX22" fmla="*/ 6829159 w 8932730"/>
              <a:gd name="connsiteY22" fmla="*/ 6228660 h 6860570"/>
              <a:gd name="connsiteX23" fmla="*/ 6490659 w 8932730"/>
              <a:gd name="connsiteY23" fmla="*/ 5642379 h 6860570"/>
              <a:gd name="connsiteX24" fmla="*/ 4670480 w 8932730"/>
              <a:gd name="connsiteY24" fmla="*/ 5056098 h 6860570"/>
              <a:gd name="connsiteX25" fmla="*/ 5347479 w 8932730"/>
              <a:gd name="connsiteY25" fmla="*/ 5056098 h 6860570"/>
              <a:gd name="connsiteX26" fmla="*/ 5685978 w 8932730"/>
              <a:gd name="connsiteY26" fmla="*/ 5642379 h 6860570"/>
              <a:gd name="connsiteX27" fmla="*/ 5673947 w 8932730"/>
              <a:gd name="connsiteY27" fmla="*/ 5663216 h 6860570"/>
              <a:gd name="connsiteX28" fmla="*/ 5687400 w 8932730"/>
              <a:gd name="connsiteY28" fmla="*/ 5686519 h 6860570"/>
              <a:gd name="connsiteX29" fmla="*/ 5348901 w 8932730"/>
              <a:gd name="connsiteY29" fmla="*/ 6272800 h 6860570"/>
              <a:gd name="connsiteX30" fmla="*/ 4671902 w 8932730"/>
              <a:gd name="connsiteY30" fmla="*/ 6272800 h 6860570"/>
              <a:gd name="connsiteX31" fmla="*/ 4333404 w 8932730"/>
              <a:gd name="connsiteY31" fmla="*/ 5686519 h 6860570"/>
              <a:gd name="connsiteX32" fmla="*/ 4345434 w 8932730"/>
              <a:gd name="connsiteY32" fmla="*/ 5665681 h 6860570"/>
              <a:gd name="connsiteX33" fmla="*/ 4331981 w 8932730"/>
              <a:gd name="connsiteY33" fmla="*/ 5642379 h 6860570"/>
              <a:gd name="connsiteX34" fmla="*/ 1425152 w 8932730"/>
              <a:gd name="connsiteY34" fmla="*/ 4468327 h 6860570"/>
              <a:gd name="connsiteX35" fmla="*/ 2102151 w 8932730"/>
              <a:gd name="connsiteY35" fmla="*/ 4468327 h 6860570"/>
              <a:gd name="connsiteX36" fmla="*/ 2440650 w 8932730"/>
              <a:gd name="connsiteY36" fmla="*/ 5054608 h 6860570"/>
              <a:gd name="connsiteX37" fmla="*/ 2102151 w 8932730"/>
              <a:gd name="connsiteY37" fmla="*/ 5640957 h 6860570"/>
              <a:gd name="connsiteX38" fmla="*/ 1425152 w 8932730"/>
              <a:gd name="connsiteY38" fmla="*/ 5640957 h 6860570"/>
              <a:gd name="connsiteX39" fmla="*/ 1086652 w 8932730"/>
              <a:gd name="connsiteY39" fmla="*/ 5054608 h 6860570"/>
              <a:gd name="connsiteX40" fmla="*/ 7917232 w 8932730"/>
              <a:gd name="connsiteY40" fmla="*/ 4415047 h 6860570"/>
              <a:gd name="connsiteX41" fmla="*/ 8594231 w 8932730"/>
              <a:gd name="connsiteY41" fmla="*/ 4415047 h 6860570"/>
              <a:gd name="connsiteX42" fmla="*/ 8932730 w 8932730"/>
              <a:gd name="connsiteY42" fmla="*/ 5001396 h 6860570"/>
              <a:gd name="connsiteX43" fmla="*/ 8594231 w 8932730"/>
              <a:gd name="connsiteY43" fmla="*/ 5587677 h 6860570"/>
              <a:gd name="connsiteX44" fmla="*/ 7917232 w 8932730"/>
              <a:gd name="connsiteY44" fmla="*/ 5587677 h 6860570"/>
              <a:gd name="connsiteX45" fmla="*/ 7578732 w 8932730"/>
              <a:gd name="connsiteY45" fmla="*/ 5001396 h 6860570"/>
              <a:gd name="connsiteX46" fmla="*/ 5750497 w 8932730"/>
              <a:gd name="connsiteY46" fmla="*/ 4415047 h 6860570"/>
              <a:gd name="connsiteX47" fmla="*/ 6427496 w 8932730"/>
              <a:gd name="connsiteY47" fmla="*/ 4415047 h 6860570"/>
              <a:gd name="connsiteX48" fmla="*/ 6765995 w 8932730"/>
              <a:gd name="connsiteY48" fmla="*/ 5001396 h 6860570"/>
              <a:gd name="connsiteX49" fmla="*/ 6427496 w 8932730"/>
              <a:gd name="connsiteY49" fmla="*/ 5587677 h 6860570"/>
              <a:gd name="connsiteX50" fmla="*/ 5750497 w 8932730"/>
              <a:gd name="connsiteY50" fmla="*/ 5587677 h 6860570"/>
              <a:gd name="connsiteX51" fmla="*/ 5411997 w 8932730"/>
              <a:gd name="connsiteY51" fmla="*/ 5001396 h 6860570"/>
              <a:gd name="connsiteX52" fmla="*/ 3583830 w 8932730"/>
              <a:gd name="connsiteY52" fmla="*/ 4415047 h 6860570"/>
              <a:gd name="connsiteX53" fmla="*/ 4260829 w 8932730"/>
              <a:gd name="connsiteY53" fmla="*/ 4415047 h 6860570"/>
              <a:gd name="connsiteX54" fmla="*/ 4599327 w 8932730"/>
              <a:gd name="connsiteY54" fmla="*/ 5001396 h 6860570"/>
              <a:gd name="connsiteX55" fmla="*/ 4583966 w 8932730"/>
              <a:gd name="connsiteY55" fmla="*/ 5028002 h 6860570"/>
              <a:gd name="connsiteX56" fmla="*/ 4599327 w 8932730"/>
              <a:gd name="connsiteY56" fmla="*/ 5054608 h 6860570"/>
              <a:gd name="connsiteX57" fmla="*/ 4260829 w 8932730"/>
              <a:gd name="connsiteY57" fmla="*/ 5640957 h 6860570"/>
              <a:gd name="connsiteX58" fmla="*/ 3583831 w 8932730"/>
              <a:gd name="connsiteY58" fmla="*/ 5640957 h 6860570"/>
              <a:gd name="connsiteX59" fmla="*/ 3245331 w 8932730"/>
              <a:gd name="connsiteY59" fmla="*/ 5054608 h 6860570"/>
              <a:gd name="connsiteX60" fmla="*/ 3260692 w 8932730"/>
              <a:gd name="connsiteY60" fmla="*/ 5028003 h 6860570"/>
              <a:gd name="connsiteX61" fmla="*/ 3245330 w 8932730"/>
              <a:gd name="connsiteY61" fmla="*/ 5001396 h 6860570"/>
              <a:gd name="connsiteX62" fmla="*/ 2505168 w 8932730"/>
              <a:gd name="connsiteY62" fmla="*/ 3827344 h 6860570"/>
              <a:gd name="connsiteX63" fmla="*/ 3182168 w 8932730"/>
              <a:gd name="connsiteY63" fmla="*/ 3827344 h 6860570"/>
              <a:gd name="connsiteX64" fmla="*/ 3520667 w 8932730"/>
              <a:gd name="connsiteY64" fmla="*/ 4413625 h 6860570"/>
              <a:gd name="connsiteX65" fmla="*/ 3182168 w 8932730"/>
              <a:gd name="connsiteY65" fmla="*/ 4999906 h 6860570"/>
              <a:gd name="connsiteX66" fmla="*/ 2505168 w 8932730"/>
              <a:gd name="connsiteY66" fmla="*/ 4999906 h 6860570"/>
              <a:gd name="connsiteX67" fmla="*/ 2166669 w 8932730"/>
              <a:gd name="connsiteY67" fmla="*/ 4413625 h 6860570"/>
              <a:gd name="connsiteX68" fmla="*/ 338501 w 8932730"/>
              <a:gd name="connsiteY68" fmla="*/ 3827344 h 6860570"/>
              <a:gd name="connsiteX69" fmla="*/ 1015500 w 8932730"/>
              <a:gd name="connsiteY69" fmla="*/ 3827344 h 6860570"/>
              <a:gd name="connsiteX70" fmla="*/ 1353999 w 8932730"/>
              <a:gd name="connsiteY70" fmla="*/ 4413625 h 6860570"/>
              <a:gd name="connsiteX71" fmla="*/ 1015500 w 8932730"/>
              <a:gd name="connsiteY71" fmla="*/ 4999906 h 6860570"/>
              <a:gd name="connsiteX72" fmla="*/ 338501 w 8932730"/>
              <a:gd name="connsiteY72" fmla="*/ 4999906 h 6860570"/>
              <a:gd name="connsiteX73" fmla="*/ 0 w 8932730"/>
              <a:gd name="connsiteY73" fmla="*/ 4413625 h 6860570"/>
              <a:gd name="connsiteX74" fmla="*/ 6829159 w 8932730"/>
              <a:gd name="connsiteY74" fmla="*/ 3776569 h 6860570"/>
              <a:gd name="connsiteX75" fmla="*/ 7506158 w 8932730"/>
              <a:gd name="connsiteY75" fmla="*/ 3776569 h 6860570"/>
              <a:gd name="connsiteX76" fmla="*/ 7844657 w 8932730"/>
              <a:gd name="connsiteY76" fmla="*/ 4362850 h 6860570"/>
              <a:gd name="connsiteX77" fmla="*/ 7506158 w 8932730"/>
              <a:gd name="connsiteY77" fmla="*/ 4949131 h 6860570"/>
              <a:gd name="connsiteX78" fmla="*/ 6829159 w 8932730"/>
              <a:gd name="connsiteY78" fmla="*/ 4949131 h 6860570"/>
              <a:gd name="connsiteX79" fmla="*/ 6490659 w 8932730"/>
              <a:gd name="connsiteY79" fmla="*/ 4362850 h 6860570"/>
              <a:gd name="connsiteX80" fmla="*/ 4670480 w 8932730"/>
              <a:gd name="connsiteY80" fmla="*/ 3776569 h 6860570"/>
              <a:gd name="connsiteX81" fmla="*/ 5347479 w 8932730"/>
              <a:gd name="connsiteY81" fmla="*/ 3776569 h 6860570"/>
              <a:gd name="connsiteX82" fmla="*/ 5685978 w 8932730"/>
              <a:gd name="connsiteY82" fmla="*/ 4362850 h 6860570"/>
              <a:gd name="connsiteX83" fmla="*/ 5672031 w 8932730"/>
              <a:gd name="connsiteY83" fmla="*/ 4387006 h 6860570"/>
              <a:gd name="connsiteX84" fmla="*/ 5687400 w 8932730"/>
              <a:gd name="connsiteY84" fmla="*/ 4413625 h 6860570"/>
              <a:gd name="connsiteX85" fmla="*/ 5348901 w 8932730"/>
              <a:gd name="connsiteY85" fmla="*/ 4999906 h 6860570"/>
              <a:gd name="connsiteX86" fmla="*/ 4671902 w 8932730"/>
              <a:gd name="connsiteY86" fmla="*/ 4999906 h 6860570"/>
              <a:gd name="connsiteX87" fmla="*/ 4333404 w 8932730"/>
              <a:gd name="connsiteY87" fmla="*/ 4413625 h 6860570"/>
              <a:gd name="connsiteX88" fmla="*/ 4347350 w 8932730"/>
              <a:gd name="connsiteY88" fmla="*/ 4389469 h 6860570"/>
              <a:gd name="connsiteX89" fmla="*/ 4331982 w 8932730"/>
              <a:gd name="connsiteY89" fmla="*/ 4362850 h 6860570"/>
              <a:gd name="connsiteX90" fmla="*/ 3583832 w 8932730"/>
              <a:gd name="connsiteY90" fmla="*/ 3188800 h 6860570"/>
              <a:gd name="connsiteX91" fmla="*/ 4260829 w 8932730"/>
              <a:gd name="connsiteY91" fmla="*/ 3188800 h 6860570"/>
              <a:gd name="connsiteX92" fmla="*/ 4599327 w 8932730"/>
              <a:gd name="connsiteY92" fmla="*/ 3775080 h 6860570"/>
              <a:gd name="connsiteX93" fmla="*/ 4260829 w 8932730"/>
              <a:gd name="connsiteY93" fmla="*/ 4361429 h 6860570"/>
              <a:gd name="connsiteX94" fmla="*/ 3583832 w 8932730"/>
              <a:gd name="connsiteY94" fmla="*/ 4361429 h 6860570"/>
              <a:gd name="connsiteX95" fmla="*/ 3245331 w 8932730"/>
              <a:gd name="connsiteY95" fmla="*/ 3775080 h 6860570"/>
              <a:gd name="connsiteX96" fmla="*/ 1425153 w 8932730"/>
              <a:gd name="connsiteY96" fmla="*/ 3188800 h 6860570"/>
              <a:gd name="connsiteX97" fmla="*/ 2102151 w 8932730"/>
              <a:gd name="connsiteY97" fmla="*/ 3188800 h 6860570"/>
              <a:gd name="connsiteX98" fmla="*/ 2440650 w 8932730"/>
              <a:gd name="connsiteY98" fmla="*/ 3775080 h 6860570"/>
              <a:gd name="connsiteX99" fmla="*/ 2102151 w 8932730"/>
              <a:gd name="connsiteY99" fmla="*/ 4361429 h 6860570"/>
              <a:gd name="connsiteX100" fmla="*/ 1425153 w 8932730"/>
              <a:gd name="connsiteY100" fmla="*/ 4361429 h 6860570"/>
              <a:gd name="connsiteX101" fmla="*/ 1086653 w 8932730"/>
              <a:gd name="connsiteY101" fmla="*/ 3775080 h 6860570"/>
              <a:gd name="connsiteX102" fmla="*/ 5750497 w 8932730"/>
              <a:gd name="connsiteY102" fmla="*/ 3139310 h 6860570"/>
              <a:gd name="connsiteX103" fmla="*/ 6427496 w 8932730"/>
              <a:gd name="connsiteY103" fmla="*/ 3139310 h 6860570"/>
              <a:gd name="connsiteX104" fmla="*/ 6765995 w 8932730"/>
              <a:gd name="connsiteY104" fmla="*/ 3725591 h 6860570"/>
              <a:gd name="connsiteX105" fmla="*/ 6427496 w 8932730"/>
              <a:gd name="connsiteY105" fmla="*/ 4311872 h 6860570"/>
              <a:gd name="connsiteX106" fmla="*/ 5750497 w 8932730"/>
              <a:gd name="connsiteY106" fmla="*/ 4311872 h 6860570"/>
              <a:gd name="connsiteX107" fmla="*/ 5411997 w 8932730"/>
              <a:gd name="connsiteY107" fmla="*/ 3725591 h 6860570"/>
              <a:gd name="connsiteX108" fmla="*/ 2505168 w 8932730"/>
              <a:gd name="connsiteY108" fmla="*/ 2551541 h 6860570"/>
              <a:gd name="connsiteX109" fmla="*/ 3182167 w 8932730"/>
              <a:gd name="connsiteY109" fmla="*/ 2551541 h 6860570"/>
              <a:gd name="connsiteX110" fmla="*/ 3520666 w 8932730"/>
              <a:gd name="connsiteY110" fmla="*/ 3137822 h 6860570"/>
              <a:gd name="connsiteX111" fmla="*/ 3182167 w 8932730"/>
              <a:gd name="connsiteY111" fmla="*/ 3724170 h 6860570"/>
              <a:gd name="connsiteX112" fmla="*/ 2505168 w 8932730"/>
              <a:gd name="connsiteY112" fmla="*/ 3724170 h 6860570"/>
              <a:gd name="connsiteX113" fmla="*/ 2166668 w 8932730"/>
              <a:gd name="connsiteY113" fmla="*/ 3137822 h 6860570"/>
              <a:gd name="connsiteX114" fmla="*/ 6838570 w 8932730"/>
              <a:gd name="connsiteY114" fmla="*/ 2548630 h 6860570"/>
              <a:gd name="connsiteX115" fmla="*/ 7515569 w 8932730"/>
              <a:gd name="connsiteY115" fmla="*/ 2548630 h 6860570"/>
              <a:gd name="connsiteX116" fmla="*/ 7854068 w 8932730"/>
              <a:gd name="connsiteY116" fmla="*/ 3134979 h 6860570"/>
              <a:gd name="connsiteX117" fmla="*/ 7515569 w 8932730"/>
              <a:gd name="connsiteY117" fmla="*/ 3721258 h 6860570"/>
              <a:gd name="connsiteX118" fmla="*/ 6838570 w 8932730"/>
              <a:gd name="connsiteY118" fmla="*/ 3721258 h 6860570"/>
              <a:gd name="connsiteX119" fmla="*/ 6500070 w 8932730"/>
              <a:gd name="connsiteY119" fmla="*/ 3134979 h 6860570"/>
              <a:gd name="connsiteX120" fmla="*/ 4671902 w 8932730"/>
              <a:gd name="connsiteY120" fmla="*/ 2548630 h 6860570"/>
              <a:gd name="connsiteX121" fmla="*/ 5348901 w 8932730"/>
              <a:gd name="connsiteY121" fmla="*/ 2548630 h 6860570"/>
              <a:gd name="connsiteX122" fmla="*/ 5687400 w 8932730"/>
              <a:gd name="connsiteY122" fmla="*/ 3134979 h 6860570"/>
              <a:gd name="connsiteX123" fmla="*/ 5348901 w 8932730"/>
              <a:gd name="connsiteY123" fmla="*/ 3721258 h 6860570"/>
              <a:gd name="connsiteX124" fmla="*/ 4671902 w 8932730"/>
              <a:gd name="connsiteY124" fmla="*/ 3721258 h 6860570"/>
              <a:gd name="connsiteX125" fmla="*/ 4333404 w 8932730"/>
              <a:gd name="connsiteY125" fmla="*/ 3134979 h 6860570"/>
              <a:gd name="connsiteX126" fmla="*/ 5750497 w 8932730"/>
              <a:gd name="connsiteY126" fmla="*/ 1916787 h 6860570"/>
              <a:gd name="connsiteX127" fmla="*/ 6427496 w 8932730"/>
              <a:gd name="connsiteY127" fmla="*/ 1916787 h 6860570"/>
              <a:gd name="connsiteX128" fmla="*/ 6765995 w 8932730"/>
              <a:gd name="connsiteY128" fmla="*/ 2503068 h 6860570"/>
              <a:gd name="connsiteX129" fmla="*/ 6427496 w 8932730"/>
              <a:gd name="connsiteY129" fmla="*/ 3089349 h 6860570"/>
              <a:gd name="connsiteX130" fmla="*/ 5750497 w 8932730"/>
              <a:gd name="connsiteY130" fmla="*/ 3089349 h 6860570"/>
              <a:gd name="connsiteX131" fmla="*/ 5411997 w 8932730"/>
              <a:gd name="connsiteY131" fmla="*/ 2503068 h 6860570"/>
              <a:gd name="connsiteX132" fmla="*/ 3591887 w 8932730"/>
              <a:gd name="connsiteY132" fmla="*/ 1916787 h 6860570"/>
              <a:gd name="connsiteX133" fmla="*/ 4268886 w 8932730"/>
              <a:gd name="connsiteY133" fmla="*/ 1916787 h 6860570"/>
              <a:gd name="connsiteX134" fmla="*/ 4607383 w 8932730"/>
              <a:gd name="connsiteY134" fmla="*/ 2503068 h 6860570"/>
              <a:gd name="connsiteX135" fmla="*/ 4268886 w 8932730"/>
              <a:gd name="connsiteY135" fmla="*/ 3089349 h 6860570"/>
              <a:gd name="connsiteX136" fmla="*/ 3591887 w 8932730"/>
              <a:gd name="connsiteY136" fmla="*/ 3089349 h 6860570"/>
              <a:gd name="connsiteX137" fmla="*/ 3253388 w 8932730"/>
              <a:gd name="connsiteY137" fmla="*/ 2503068 h 6860570"/>
              <a:gd name="connsiteX138" fmla="*/ 6838570 w 8932730"/>
              <a:gd name="connsiteY138" fmla="*/ 1275805 h 6860570"/>
              <a:gd name="connsiteX139" fmla="*/ 7515569 w 8932730"/>
              <a:gd name="connsiteY139" fmla="*/ 1275805 h 6860570"/>
              <a:gd name="connsiteX140" fmla="*/ 7854068 w 8932730"/>
              <a:gd name="connsiteY140" fmla="*/ 1862086 h 6860570"/>
              <a:gd name="connsiteX141" fmla="*/ 7515569 w 8932730"/>
              <a:gd name="connsiteY141" fmla="*/ 2448367 h 6860570"/>
              <a:gd name="connsiteX142" fmla="*/ 6838570 w 8932730"/>
              <a:gd name="connsiteY142" fmla="*/ 2448367 h 6860570"/>
              <a:gd name="connsiteX143" fmla="*/ 6500070 w 8932730"/>
              <a:gd name="connsiteY143" fmla="*/ 1862086 h 6860570"/>
              <a:gd name="connsiteX144" fmla="*/ 4671902 w 8932730"/>
              <a:gd name="connsiteY144" fmla="*/ 1275805 h 6860570"/>
              <a:gd name="connsiteX145" fmla="*/ 5348901 w 8932730"/>
              <a:gd name="connsiteY145" fmla="*/ 1275805 h 6860570"/>
              <a:gd name="connsiteX146" fmla="*/ 5687400 w 8932730"/>
              <a:gd name="connsiteY146" fmla="*/ 1862086 h 6860570"/>
              <a:gd name="connsiteX147" fmla="*/ 5348901 w 8932730"/>
              <a:gd name="connsiteY147" fmla="*/ 2448367 h 6860570"/>
              <a:gd name="connsiteX148" fmla="*/ 4671902 w 8932730"/>
              <a:gd name="connsiteY148" fmla="*/ 2448367 h 6860570"/>
              <a:gd name="connsiteX149" fmla="*/ 4333404 w 8932730"/>
              <a:gd name="connsiteY149" fmla="*/ 1862086 h 6860570"/>
              <a:gd name="connsiteX150" fmla="*/ 2505170 w 8932730"/>
              <a:gd name="connsiteY150" fmla="*/ 1275805 h 6860570"/>
              <a:gd name="connsiteX151" fmla="*/ 3182169 w 8932730"/>
              <a:gd name="connsiteY151" fmla="*/ 1275805 h 6860570"/>
              <a:gd name="connsiteX152" fmla="*/ 3520668 w 8932730"/>
              <a:gd name="connsiteY152" fmla="*/ 1862086 h 6860570"/>
              <a:gd name="connsiteX153" fmla="*/ 3182169 w 8932730"/>
              <a:gd name="connsiteY153" fmla="*/ 2448367 h 6860570"/>
              <a:gd name="connsiteX154" fmla="*/ 2505170 w 8932730"/>
              <a:gd name="connsiteY154" fmla="*/ 2448367 h 6860570"/>
              <a:gd name="connsiteX155" fmla="*/ 2166670 w 8932730"/>
              <a:gd name="connsiteY155" fmla="*/ 1862086 h 6860570"/>
              <a:gd name="connsiteX156" fmla="*/ 5750497 w 8932730"/>
              <a:gd name="connsiteY156" fmla="*/ 637260 h 6860570"/>
              <a:gd name="connsiteX157" fmla="*/ 6427496 w 8932730"/>
              <a:gd name="connsiteY157" fmla="*/ 637260 h 6860570"/>
              <a:gd name="connsiteX158" fmla="*/ 6765995 w 8932730"/>
              <a:gd name="connsiteY158" fmla="*/ 1223540 h 6860570"/>
              <a:gd name="connsiteX159" fmla="*/ 6427496 w 8932730"/>
              <a:gd name="connsiteY159" fmla="*/ 1809821 h 6860570"/>
              <a:gd name="connsiteX160" fmla="*/ 5750497 w 8932730"/>
              <a:gd name="connsiteY160" fmla="*/ 1809821 h 6860570"/>
              <a:gd name="connsiteX161" fmla="*/ 5411997 w 8932730"/>
              <a:gd name="connsiteY161" fmla="*/ 1223540 h 6860570"/>
              <a:gd name="connsiteX162" fmla="*/ 3591888 w 8932730"/>
              <a:gd name="connsiteY162" fmla="*/ 637260 h 6860570"/>
              <a:gd name="connsiteX163" fmla="*/ 4268886 w 8932730"/>
              <a:gd name="connsiteY163" fmla="*/ 637260 h 6860570"/>
              <a:gd name="connsiteX164" fmla="*/ 4607383 w 8932730"/>
              <a:gd name="connsiteY164" fmla="*/ 1223540 h 6860570"/>
              <a:gd name="connsiteX165" fmla="*/ 4268886 w 8932730"/>
              <a:gd name="connsiteY165" fmla="*/ 1809821 h 6860570"/>
              <a:gd name="connsiteX166" fmla="*/ 3591888 w 8932730"/>
              <a:gd name="connsiteY166" fmla="*/ 1809821 h 6860570"/>
              <a:gd name="connsiteX167" fmla="*/ 3253388 w 8932730"/>
              <a:gd name="connsiteY167" fmla="*/ 1223540 h 6860570"/>
              <a:gd name="connsiteX168" fmla="*/ 4671902 w 8932730"/>
              <a:gd name="connsiteY168" fmla="*/ 0 h 6860570"/>
              <a:gd name="connsiteX169" fmla="*/ 5348901 w 8932730"/>
              <a:gd name="connsiteY169" fmla="*/ 0 h 6860570"/>
              <a:gd name="connsiteX170" fmla="*/ 5687400 w 8932730"/>
              <a:gd name="connsiteY170" fmla="*/ 586281 h 6860570"/>
              <a:gd name="connsiteX171" fmla="*/ 5348901 w 8932730"/>
              <a:gd name="connsiteY171" fmla="*/ 1172630 h 6860570"/>
              <a:gd name="connsiteX172" fmla="*/ 4671902 w 8932730"/>
              <a:gd name="connsiteY172" fmla="*/ 1172630 h 6860570"/>
              <a:gd name="connsiteX173" fmla="*/ 4333404 w 8932730"/>
              <a:gd name="connsiteY173" fmla="*/ 586281 h 68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8932730" h="6860570">
                <a:moveTo>
                  <a:pt x="7917232" y="5687940"/>
                </a:moveTo>
                <a:lnTo>
                  <a:pt x="8594231" y="5687940"/>
                </a:lnTo>
                <a:lnTo>
                  <a:pt x="8932730" y="6274221"/>
                </a:lnTo>
                <a:lnTo>
                  <a:pt x="8594231" y="6860570"/>
                </a:lnTo>
                <a:lnTo>
                  <a:pt x="7917232" y="6860570"/>
                </a:lnTo>
                <a:lnTo>
                  <a:pt x="7578732" y="6274221"/>
                </a:lnTo>
                <a:close/>
                <a:moveTo>
                  <a:pt x="5750497" y="5687940"/>
                </a:moveTo>
                <a:lnTo>
                  <a:pt x="6427496" y="5687940"/>
                </a:lnTo>
                <a:lnTo>
                  <a:pt x="6765995" y="6274221"/>
                </a:lnTo>
                <a:lnTo>
                  <a:pt x="6427496" y="6860570"/>
                </a:lnTo>
                <a:lnTo>
                  <a:pt x="5750497" y="6860570"/>
                </a:lnTo>
                <a:lnTo>
                  <a:pt x="5411997" y="6274221"/>
                </a:lnTo>
                <a:close/>
                <a:moveTo>
                  <a:pt x="2505169" y="5100170"/>
                </a:moveTo>
                <a:lnTo>
                  <a:pt x="3182168" y="5100170"/>
                </a:lnTo>
                <a:lnTo>
                  <a:pt x="3520667" y="5686519"/>
                </a:lnTo>
                <a:lnTo>
                  <a:pt x="3182168" y="6272800"/>
                </a:lnTo>
                <a:lnTo>
                  <a:pt x="2505169" y="6272800"/>
                </a:lnTo>
                <a:lnTo>
                  <a:pt x="2166669" y="5686519"/>
                </a:lnTo>
                <a:close/>
                <a:moveTo>
                  <a:pt x="6829159" y="5056098"/>
                </a:moveTo>
                <a:lnTo>
                  <a:pt x="7506158" y="5056098"/>
                </a:lnTo>
                <a:lnTo>
                  <a:pt x="7844657" y="5642379"/>
                </a:lnTo>
                <a:lnTo>
                  <a:pt x="7506158" y="6228660"/>
                </a:lnTo>
                <a:lnTo>
                  <a:pt x="6829159" y="6228660"/>
                </a:lnTo>
                <a:lnTo>
                  <a:pt x="6490659" y="5642379"/>
                </a:lnTo>
                <a:close/>
                <a:moveTo>
                  <a:pt x="4670480" y="5056098"/>
                </a:moveTo>
                <a:lnTo>
                  <a:pt x="5347479" y="5056098"/>
                </a:lnTo>
                <a:lnTo>
                  <a:pt x="5685978" y="5642379"/>
                </a:lnTo>
                <a:lnTo>
                  <a:pt x="5673947" y="5663216"/>
                </a:lnTo>
                <a:lnTo>
                  <a:pt x="5687400" y="5686519"/>
                </a:lnTo>
                <a:lnTo>
                  <a:pt x="5348901" y="6272800"/>
                </a:lnTo>
                <a:lnTo>
                  <a:pt x="4671902" y="6272800"/>
                </a:lnTo>
                <a:lnTo>
                  <a:pt x="4333404" y="5686519"/>
                </a:lnTo>
                <a:lnTo>
                  <a:pt x="4345434" y="5665681"/>
                </a:lnTo>
                <a:lnTo>
                  <a:pt x="4331981" y="5642379"/>
                </a:lnTo>
                <a:close/>
                <a:moveTo>
                  <a:pt x="1425152" y="4468327"/>
                </a:moveTo>
                <a:lnTo>
                  <a:pt x="2102151" y="4468327"/>
                </a:lnTo>
                <a:lnTo>
                  <a:pt x="2440650" y="5054608"/>
                </a:lnTo>
                <a:lnTo>
                  <a:pt x="2102151" y="5640957"/>
                </a:lnTo>
                <a:lnTo>
                  <a:pt x="1425152" y="5640957"/>
                </a:lnTo>
                <a:lnTo>
                  <a:pt x="1086652" y="5054608"/>
                </a:lnTo>
                <a:close/>
                <a:moveTo>
                  <a:pt x="7917232" y="4415047"/>
                </a:moveTo>
                <a:lnTo>
                  <a:pt x="8594231" y="4415047"/>
                </a:lnTo>
                <a:lnTo>
                  <a:pt x="8932730" y="5001396"/>
                </a:lnTo>
                <a:lnTo>
                  <a:pt x="8594231" y="5587677"/>
                </a:lnTo>
                <a:lnTo>
                  <a:pt x="7917232" y="5587677"/>
                </a:lnTo>
                <a:lnTo>
                  <a:pt x="7578732" y="5001396"/>
                </a:lnTo>
                <a:close/>
                <a:moveTo>
                  <a:pt x="5750497" y="4415047"/>
                </a:moveTo>
                <a:lnTo>
                  <a:pt x="6427496" y="4415047"/>
                </a:lnTo>
                <a:lnTo>
                  <a:pt x="6765995" y="5001396"/>
                </a:lnTo>
                <a:lnTo>
                  <a:pt x="6427496" y="5587677"/>
                </a:lnTo>
                <a:lnTo>
                  <a:pt x="5750497" y="5587677"/>
                </a:lnTo>
                <a:lnTo>
                  <a:pt x="5411997" y="5001396"/>
                </a:lnTo>
                <a:close/>
                <a:moveTo>
                  <a:pt x="3583830" y="4415047"/>
                </a:moveTo>
                <a:lnTo>
                  <a:pt x="4260829" y="4415047"/>
                </a:lnTo>
                <a:lnTo>
                  <a:pt x="4599327" y="5001396"/>
                </a:lnTo>
                <a:lnTo>
                  <a:pt x="4583966" y="5028002"/>
                </a:lnTo>
                <a:lnTo>
                  <a:pt x="4599327" y="5054608"/>
                </a:lnTo>
                <a:lnTo>
                  <a:pt x="4260829" y="5640957"/>
                </a:lnTo>
                <a:lnTo>
                  <a:pt x="3583831" y="5640957"/>
                </a:lnTo>
                <a:lnTo>
                  <a:pt x="3245331" y="5054608"/>
                </a:lnTo>
                <a:lnTo>
                  <a:pt x="3260692" y="5028003"/>
                </a:lnTo>
                <a:lnTo>
                  <a:pt x="3245330" y="5001396"/>
                </a:lnTo>
                <a:close/>
                <a:moveTo>
                  <a:pt x="2505168" y="3827344"/>
                </a:moveTo>
                <a:lnTo>
                  <a:pt x="3182168" y="3827344"/>
                </a:lnTo>
                <a:lnTo>
                  <a:pt x="3520667" y="4413625"/>
                </a:lnTo>
                <a:lnTo>
                  <a:pt x="3182168" y="4999906"/>
                </a:lnTo>
                <a:lnTo>
                  <a:pt x="2505168" y="4999906"/>
                </a:lnTo>
                <a:lnTo>
                  <a:pt x="2166669" y="4413625"/>
                </a:lnTo>
                <a:close/>
                <a:moveTo>
                  <a:pt x="338501" y="3827344"/>
                </a:moveTo>
                <a:lnTo>
                  <a:pt x="1015500" y="3827344"/>
                </a:lnTo>
                <a:lnTo>
                  <a:pt x="1353999" y="4413625"/>
                </a:lnTo>
                <a:lnTo>
                  <a:pt x="1015500" y="4999906"/>
                </a:lnTo>
                <a:lnTo>
                  <a:pt x="338501" y="4999906"/>
                </a:lnTo>
                <a:lnTo>
                  <a:pt x="0" y="4413625"/>
                </a:lnTo>
                <a:close/>
                <a:moveTo>
                  <a:pt x="6829159" y="3776569"/>
                </a:moveTo>
                <a:lnTo>
                  <a:pt x="7506158" y="3776569"/>
                </a:lnTo>
                <a:lnTo>
                  <a:pt x="7844657" y="4362850"/>
                </a:lnTo>
                <a:lnTo>
                  <a:pt x="7506158" y="4949131"/>
                </a:lnTo>
                <a:lnTo>
                  <a:pt x="6829159" y="4949131"/>
                </a:lnTo>
                <a:lnTo>
                  <a:pt x="6490659" y="4362850"/>
                </a:lnTo>
                <a:close/>
                <a:moveTo>
                  <a:pt x="4670480" y="3776569"/>
                </a:moveTo>
                <a:lnTo>
                  <a:pt x="5347479" y="3776569"/>
                </a:lnTo>
                <a:lnTo>
                  <a:pt x="5685978" y="4362850"/>
                </a:lnTo>
                <a:lnTo>
                  <a:pt x="5672031" y="4387006"/>
                </a:lnTo>
                <a:lnTo>
                  <a:pt x="5687400" y="4413625"/>
                </a:lnTo>
                <a:lnTo>
                  <a:pt x="5348901" y="4999906"/>
                </a:lnTo>
                <a:lnTo>
                  <a:pt x="4671902" y="4999906"/>
                </a:lnTo>
                <a:lnTo>
                  <a:pt x="4333404" y="4413625"/>
                </a:lnTo>
                <a:lnTo>
                  <a:pt x="4347350" y="4389469"/>
                </a:lnTo>
                <a:lnTo>
                  <a:pt x="4331982" y="4362850"/>
                </a:lnTo>
                <a:close/>
                <a:moveTo>
                  <a:pt x="3583832" y="3188800"/>
                </a:moveTo>
                <a:lnTo>
                  <a:pt x="4260829" y="3188800"/>
                </a:lnTo>
                <a:lnTo>
                  <a:pt x="4599327" y="3775080"/>
                </a:lnTo>
                <a:lnTo>
                  <a:pt x="4260829" y="4361429"/>
                </a:lnTo>
                <a:lnTo>
                  <a:pt x="3583832" y="4361429"/>
                </a:lnTo>
                <a:lnTo>
                  <a:pt x="3245331" y="3775080"/>
                </a:lnTo>
                <a:close/>
                <a:moveTo>
                  <a:pt x="1425153" y="3188800"/>
                </a:moveTo>
                <a:lnTo>
                  <a:pt x="2102151" y="3188800"/>
                </a:lnTo>
                <a:lnTo>
                  <a:pt x="2440650" y="3775080"/>
                </a:lnTo>
                <a:lnTo>
                  <a:pt x="2102151" y="4361429"/>
                </a:lnTo>
                <a:lnTo>
                  <a:pt x="1425153" y="4361429"/>
                </a:lnTo>
                <a:lnTo>
                  <a:pt x="1086653" y="3775080"/>
                </a:lnTo>
                <a:close/>
                <a:moveTo>
                  <a:pt x="5750497" y="3139310"/>
                </a:moveTo>
                <a:lnTo>
                  <a:pt x="6427496" y="3139310"/>
                </a:lnTo>
                <a:lnTo>
                  <a:pt x="6765995" y="3725591"/>
                </a:lnTo>
                <a:lnTo>
                  <a:pt x="6427496" y="4311872"/>
                </a:lnTo>
                <a:lnTo>
                  <a:pt x="5750497" y="4311872"/>
                </a:lnTo>
                <a:lnTo>
                  <a:pt x="5411997" y="3725591"/>
                </a:lnTo>
                <a:close/>
                <a:moveTo>
                  <a:pt x="2505168" y="2551541"/>
                </a:moveTo>
                <a:lnTo>
                  <a:pt x="3182167" y="2551541"/>
                </a:lnTo>
                <a:lnTo>
                  <a:pt x="3520666" y="3137822"/>
                </a:lnTo>
                <a:lnTo>
                  <a:pt x="3182167" y="3724170"/>
                </a:lnTo>
                <a:lnTo>
                  <a:pt x="2505168" y="3724170"/>
                </a:lnTo>
                <a:lnTo>
                  <a:pt x="2166668" y="3137822"/>
                </a:lnTo>
                <a:close/>
                <a:moveTo>
                  <a:pt x="6838570" y="2548630"/>
                </a:moveTo>
                <a:lnTo>
                  <a:pt x="7515569" y="2548630"/>
                </a:lnTo>
                <a:lnTo>
                  <a:pt x="7854068" y="3134979"/>
                </a:lnTo>
                <a:lnTo>
                  <a:pt x="7515569" y="3721258"/>
                </a:lnTo>
                <a:lnTo>
                  <a:pt x="6838570" y="3721258"/>
                </a:lnTo>
                <a:lnTo>
                  <a:pt x="6500070" y="3134979"/>
                </a:lnTo>
                <a:close/>
                <a:moveTo>
                  <a:pt x="4671902" y="2548630"/>
                </a:moveTo>
                <a:lnTo>
                  <a:pt x="5348901" y="2548630"/>
                </a:lnTo>
                <a:lnTo>
                  <a:pt x="5687400" y="3134979"/>
                </a:lnTo>
                <a:lnTo>
                  <a:pt x="5348901" y="3721258"/>
                </a:lnTo>
                <a:lnTo>
                  <a:pt x="4671902" y="3721258"/>
                </a:lnTo>
                <a:lnTo>
                  <a:pt x="4333404" y="3134979"/>
                </a:lnTo>
                <a:close/>
                <a:moveTo>
                  <a:pt x="5750497" y="1916787"/>
                </a:moveTo>
                <a:lnTo>
                  <a:pt x="6427496" y="1916787"/>
                </a:lnTo>
                <a:lnTo>
                  <a:pt x="6765995" y="2503068"/>
                </a:lnTo>
                <a:lnTo>
                  <a:pt x="6427496" y="3089349"/>
                </a:lnTo>
                <a:lnTo>
                  <a:pt x="5750497" y="3089349"/>
                </a:lnTo>
                <a:lnTo>
                  <a:pt x="5411997" y="2503068"/>
                </a:lnTo>
                <a:close/>
                <a:moveTo>
                  <a:pt x="3591887" y="1916787"/>
                </a:moveTo>
                <a:lnTo>
                  <a:pt x="4268886" y="1916787"/>
                </a:lnTo>
                <a:lnTo>
                  <a:pt x="4607383" y="2503068"/>
                </a:lnTo>
                <a:lnTo>
                  <a:pt x="4268886" y="3089349"/>
                </a:lnTo>
                <a:lnTo>
                  <a:pt x="3591887" y="3089349"/>
                </a:lnTo>
                <a:lnTo>
                  <a:pt x="3253388" y="2503068"/>
                </a:lnTo>
                <a:close/>
                <a:moveTo>
                  <a:pt x="6838570" y="1275805"/>
                </a:moveTo>
                <a:lnTo>
                  <a:pt x="7515569" y="1275805"/>
                </a:lnTo>
                <a:lnTo>
                  <a:pt x="7854068" y="1862086"/>
                </a:lnTo>
                <a:lnTo>
                  <a:pt x="7515569" y="2448367"/>
                </a:lnTo>
                <a:lnTo>
                  <a:pt x="6838570" y="2448367"/>
                </a:lnTo>
                <a:lnTo>
                  <a:pt x="6500070" y="1862086"/>
                </a:lnTo>
                <a:close/>
                <a:moveTo>
                  <a:pt x="4671902" y="1275805"/>
                </a:moveTo>
                <a:lnTo>
                  <a:pt x="5348901" y="1275805"/>
                </a:lnTo>
                <a:lnTo>
                  <a:pt x="5687400" y="1862086"/>
                </a:lnTo>
                <a:lnTo>
                  <a:pt x="5348901" y="2448367"/>
                </a:lnTo>
                <a:lnTo>
                  <a:pt x="4671902" y="2448367"/>
                </a:lnTo>
                <a:lnTo>
                  <a:pt x="4333404" y="1862086"/>
                </a:lnTo>
                <a:close/>
                <a:moveTo>
                  <a:pt x="2505170" y="1275805"/>
                </a:moveTo>
                <a:lnTo>
                  <a:pt x="3182169" y="1275805"/>
                </a:lnTo>
                <a:lnTo>
                  <a:pt x="3520668" y="1862086"/>
                </a:lnTo>
                <a:lnTo>
                  <a:pt x="3182169" y="2448367"/>
                </a:lnTo>
                <a:lnTo>
                  <a:pt x="2505170" y="2448367"/>
                </a:lnTo>
                <a:lnTo>
                  <a:pt x="2166670" y="1862086"/>
                </a:lnTo>
                <a:close/>
                <a:moveTo>
                  <a:pt x="5750497" y="637260"/>
                </a:moveTo>
                <a:lnTo>
                  <a:pt x="6427496" y="637260"/>
                </a:lnTo>
                <a:lnTo>
                  <a:pt x="6765995" y="1223540"/>
                </a:lnTo>
                <a:lnTo>
                  <a:pt x="6427496" y="1809821"/>
                </a:lnTo>
                <a:lnTo>
                  <a:pt x="5750497" y="1809821"/>
                </a:lnTo>
                <a:lnTo>
                  <a:pt x="5411997" y="1223540"/>
                </a:lnTo>
                <a:close/>
                <a:moveTo>
                  <a:pt x="3591888" y="637260"/>
                </a:moveTo>
                <a:lnTo>
                  <a:pt x="4268886" y="637260"/>
                </a:lnTo>
                <a:lnTo>
                  <a:pt x="4607383" y="1223540"/>
                </a:lnTo>
                <a:lnTo>
                  <a:pt x="4268886" y="1809821"/>
                </a:lnTo>
                <a:lnTo>
                  <a:pt x="3591888" y="1809821"/>
                </a:lnTo>
                <a:lnTo>
                  <a:pt x="3253388" y="1223540"/>
                </a:lnTo>
                <a:close/>
                <a:moveTo>
                  <a:pt x="4671902" y="0"/>
                </a:moveTo>
                <a:lnTo>
                  <a:pt x="5348901" y="0"/>
                </a:lnTo>
                <a:lnTo>
                  <a:pt x="5687400" y="586281"/>
                </a:lnTo>
                <a:lnTo>
                  <a:pt x="5348901" y="1172630"/>
                </a:lnTo>
                <a:lnTo>
                  <a:pt x="4671902" y="1172630"/>
                </a:lnTo>
                <a:lnTo>
                  <a:pt x="4333404" y="5862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1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31A8272F-867E-440B-A95A-BDF8AC386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77" y="754047"/>
            <a:ext cx="4942141" cy="5349906"/>
          </a:xfrm>
          <a:custGeom>
            <a:avLst/>
            <a:gdLst>
              <a:gd name="connsiteX0" fmla="*/ 1995773 w 4942141"/>
              <a:gd name="connsiteY0" fmla="*/ 3700081 h 5349906"/>
              <a:gd name="connsiteX1" fmla="*/ 2948273 w 4942141"/>
              <a:gd name="connsiteY1" fmla="*/ 3700081 h 5349906"/>
              <a:gd name="connsiteX2" fmla="*/ 3424523 w 4942141"/>
              <a:gd name="connsiteY2" fmla="*/ 4525041 h 5349906"/>
              <a:gd name="connsiteX3" fmla="*/ 2948273 w 4942141"/>
              <a:gd name="connsiteY3" fmla="*/ 5349906 h 5349906"/>
              <a:gd name="connsiteX4" fmla="*/ 1995773 w 4942141"/>
              <a:gd name="connsiteY4" fmla="*/ 5349906 h 5349906"/>
              <a:gd name="connsiteX5" fmla="*/ 1519523 w 4942141"/>
              <a:gd name="connsiteY5" fmla="*/ 4525041 h 5349906"/>
              <a:gd name="connsiteX6" fmla="*/ 476250 w 4942141"/>
              <a:gd name="connsiteY6" fmla="*/ 2696813 h 5349906"/>
              <a:gd name="connsiteX7" fmla="*/ 1428750 w 4942141"/>
              <a:gd name="connsiteY7" fmla="*/ 2696813 h 5349906"/>
              <a:gd name="connsiteX8" fmla="*/ 1905000 w 4942141"/>
              <a:gd name="connsiteY8" fmla="*/ 3521678 h 5349906"/>
              <a:gd name="connsiteX9" fmla="*/ 1428750 w 4942141"/>
              <a:gd name="connsiteY9" fmla="*/ 4346543 h 5349906"/>
              <a:gd name="connsiteX10" fmla="*/ 476250 w 4942141"/>
              <a:gd name="connsiteY10" fmla="*/ 4346543 h 5349906"/>
              <a:gd name="connsiteX11" fmla="*/ 0 w 4942141"/>
              <a:gd name="connsiteY11" fmla="*/ 3521678 h 5349906"/>
              <a:gd name="connsiteX12" fmla="*/ 1995773 w 4942141"/>
              <a:gd name="connsiteY12" fmla="*/ 1794986 h 5349906"/>
              <a:gd name="connsiteX13" fmla="*/ 2948273 w 4942141"/>
              <a:gd name="connsiteY13" fmla="*/ 1794986 h 5349906"/>
              <a:gd name="connsiteX14" fmla="*/ 3424523 w 4942141"/>
              <a:gd name="connsiteY14" fmla="*/ 2619851 h 5349906"/>
              <a:gd name="connsiteX15" fmla="*/ 2948273 w 4942141"/>
              <a:gd name="connsiteY15" fmla="*/ 3444716 h 5349906"/>
              <a:gd name="connsiteX16" fmla="*/ 1995773 w 4942141"/>
              <a:gd name="connsiteY16" fmla="*/ 3444716 h 5349906"/>
              <a:gd name="connsiteX17" fmla="*/ 1519523 w 4942141"/>
              <a:gd name="connsiteY17" fmla="*/ 2619851 h 5349906"/>
              <a:gd name="connsiteX18" fmla="*/ 3513391 w 4942141"/>
              <a:gd name="connsiteY18" fmla="*/ 896588 h 5349906"/>
              <a:gd name="connsiteX19" fmla="*/ 4465891 w 4942141"/>
              <a:gd name="connsiteY19" fmla="*/ 896588 h 5349906"/>
              <a:gd name="connsiteX20" fmla="*/ 4942141 w 4942141"/>
              <a:gd name="connsiteY20" fmla="*/ 1721453 h 5349906"/>
              <a:gd name="connsiteX21" fmla="*/ 4465891 w 4942141"/>
              <a:gd name="connsiteY21" fmla="*/ 2546318 h 5349906"/>
              <a:gd name="connsiteX22" fmla="*/ 3513391 w 4942141"/>
              <a:gd name="connsiteY22" fmla="*/ 2546318 h 5349906"/>
              <a:gd name="connsiteX23" fmla="*/ 3037141 w 4942141"/>
              <a:gd name="connsiteY23" fmla="*/ 1721453 h 5349906"/>
              <a:gd name="connsiteX24" fmla="*/ 1995773 w 4942141"/>
              <a:gd name="connsiteY24" fmla="*/ 0 h 5349906"/>
              <a:gd name="connsiteX25" fmla="*/ 2948273 w 4942141"/>
              <a:gd name="connsiteY25" fmla="*/ 0 h 5349906"/>
              <a:gd name="connsiteX26" fmla="*/ 3424523 w 4942141"/>
              <a:gd name="connsiteY26" fmla="*/ 824865 h 5349906"/>
              <a:gd name="connsiteX27" fmla="*/ 2948273 w 4942141"/>
              <a:gd name="connsiteY27" fmla="*/ 1649825 h 5349906"/>
              <a:gd name="connsiteX28" fmla="*/ 1995773 w 4942141"/>
              <a:gd name="connsiteY28" fmla="*/ 1649825 h 5349906"/>
              <a:gd name="connsiteX29" fmla="*/ 1519523 w 4942141"/>
              <a:gd name="connsiteY29" fmla="*/ 824865 h 534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2141" h="5349906">
                <a:moveTo>
                  <a:pt x="1995773" y="3700081"/>
                </a:moveTo>
                <a:lnTo>
                  <a:pt x="2948273" y="3700081"/>
                </a:lnTo>
                <a:lnTo>
                  <a:pt x="3424523" y="4525041"/>
                </a:lnTo>
                <a:lnTo>
                  <a:pt x="2948273" y="5349906"/>
                </a:lnTo>
                <a:lnTo>
                  <a:pt x="1995773" y="5349906"/>
                </a:lnTo>
                <a:lnTo>
                  <a:pt x="1519523" y="4525041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79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522FC08E-51D7-413C-B146-9F183CEED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450" y="-600076"/>
            <a:ext cx="8001858" cy="4402550"/>
          </a:xfrm>
          <a:custGeom>
            <a:avLst/>
            <a:gdLst>
              <a:gd name="connsiteX0" fmla="*/ 5042249 w 8001858"/>
              <a:gd name="connsiteY0" fmla="*/ 2752725 h 4402550"/>
              <a:gd name="connsiteX1" fmla="*/ 5994749 w 8001858"/>
              <a:gd name="connsiteY1" fmla="*/ 2752725 h 4402550"/>
              <a:gd name="connsiteX2" fmla="*/ 6470999 w 8001858"/>
              <a:gd name="connsiteY2" fmla="*/ 3577685 h 4402550"/>
              <a:gd name="connsiteX3" fmla="*/ 5994749 w 8001858"/>
              <a:gd name="connsiteY3" fmla="*/ 4402550 h 4402550"/>
              <a:gd name="connsiteX4" fmla="*/ 5042249 w 8001858"/>
              <a:gd name="connsiteY4" fmla="*/ 4402550 h 4402550"/>
              <a:gd name="connsiteX5" fmla="*/ 4565999 w 8001858"/>
              <a:gd name="connsiteY5" fmla="*/ 3577685 h 4402550"/>
              <a:gd name="connsiteX6" fmla="*/ 2005108 w 8001858"/>
              <a:gd name="connsiteY6" fmla="*/ 2696813 h 4402550"/>
              <a:gd name="connsiteX7" fmla="*/ 2957608 w 8001858"/>
              <a:gd name="connsiteY7" fmla="*/ 2696813 h 4402550"/>
              <a:gd name="connsiteX8" fmla="*/ 3433858 w 8001858"/>
              <a:gd name="connsiteY8" fmla="*/ 3521678 h 4402550"/>
              <a:gd name="connsiteX9" fmla="*/ 2957608 w 8001858"/>
              <a:gd name="connsiteY9" fmla="*/ 4346543 h 4402550"/>
              <a:gd name="connsiteX10" fmla="*/ 2005108 w 8001858"/>
              <a:gd name="connsiteY10" fmla="*/ 4346543 h 4402550"/>
              <a:gd name="connsiteX11" fmla="*/ 1528858 w 8001858"/>
              <a:gd name="connsiteY11" fmla="*/ 3521678 h 4402550"/>
              <a:gd name="connsiteX12" fmla="*/ 6573108 w 8001858"/>
              <a:gd name="connsiteY12" fmla="*/ 1794986 h 4402550"/>
              <a:gd name="connsiteX13" fmla="*/ 7525608 w 8001858"/>
              <a:gd name="connsiteY13" fmla="*/ 1794986 h 4402550"/>
              <a:gd name="connsiteX14" fmla="*/ 8001858 w 8001858"/>
              <a:gd name="connsiteY14" fmla="*/ 2619851 h 4402550"/>
              <a:gd name="connsiteX15" fmla="*/ 7525608 w 8001858"/>
              <a:gd name="connsiteY15" fmla="*/ 3444716 h 4402550"/>
              <a:gd name="connsiteX16" fmla="*/ 6573108 w 8001858"/>
              <a:gd name="connsiteY16" fmla="*/ 3444716 h 4402550"/>
              <a:gd name="connsiteX17" fmla="*/ 6096858 w 8001858"/>
              <a:gd name="connsiteY17" fmla="*/ 2619851 h 4402550"/>
              <a:gd name="connsiteX18" fmla="*/ 3524631 w 8001858"/>
              <a:gd name="connsiteY18" fmla="*/ 1794986 h 4402550"/>
              <a:gd name="connsiteX19" fmla="*/ 4477131 w 8001858"/>
              <a:gd name="connsiteY19" fmla="*/ 1794986 h 4402550"/>
              <a:gd name="connsiteX20" fmla="*/ 4953381 w 8001858"/>
              <a:gd name="connsiteY20" fmla="*/ 2619851 h 4402550"/>
              <a:gd name="connsiteX21" fmla="*/ 4477131 w 8001858"/>
              <a:gd name="connsiteY21" fmla="*/ 3444716 h 4402550"/>
              <a:gd name="connsiteX22" fmla="*/ 3524631 w 8001858"/>
              <a:gd name="connsiteY22" fmla="*/ 3444716 h 4402550"/>
              <a:gd name="connsiteX23" fmla="*/ 3048381 w 8001858"/>
              <a:gd name="connsiteY23" fmla="*/ 2619851 h 4402550"/>
              <a:gd name="connsiteX24" fmla="*/ 476250 w 8001858"/>
              <a:gd name="connsiteY24" fmla="*/ 1794986 h 4402550"/>
              <a:gd name="connsiteX25" fmla="*/ 1428750 w 8001858"/>
              <a:gd name="connsiteY25" fmla="*/ 1794986 h 4402550"/>
              <a:gd name="connsiteX26" fmla="*/ 1905000 w 8001858"/>
              <a:gd name="connsiteY26" fmla="*/ 2619851 h 4402550"/>
              <a:gd name="connsiteX27" fmla="*/ 1428750 w 8001858"/>
              <a:gd name="connsiteY27" fmla="*/ 3444716 h 4402550"/>
              <a:gd name="connsiteX28" fmla="*/ 476250 w 8001858"/>
              <a:gd name="connsiteY28" fmla="*/ 3444716 h 4402550"/>
              <a:gd name="connsiteX29" fmla="*/ 0 w 8001858"/>
              <a:gd name="connsiteY29" fmla="*/ 2619851 h 4402550"/>
              <a:gd name="connsiteX30" fmla="*/ 2005108 w 8001858"/>
              <a:gd name="connsiteY30" fmla="*/ 896588 h 4402550"/>
              <a:gd name="connsiteX31" fmla="*/ 2957608 w 8001858"/>
              <a:gd name="connsiteY31" fmla="*/ 896588 h 4402550"/>
              <a:gd name="connsiteX32" fmla="*/ 3433858 w 8001858"/>
              <a:gd name="connsiteY32" fmla="*/ 1721454 h 4402550"/>
              <a:gd name="connsiteX33" fmla="*/ 2957608 w 8001858"/>
              <a:gd name="connsiteY33" fmla="*/ 2546318 h 4402550"/>
              <a:gd name="connsiteX34" fmla="*/ 2005108 w 8001858"/>
              <a:gd name="connsiteY34" fmla="*/ 2546318 h 4402550"/>
              <a:gd name="connsiteX35" fmla="*/ 1528858 w 8001858"/>
              <a:gd name="connsiteY35" fmla="*/ 1721454 h 4402550"/>
              <a:gd name="connsiteX36" fmla="*/ 5063110 w 8001858"/>
              <a:gd name="connsiteY36" fmla="*/ 893159 h 4402550"/>
              <a:gd name="connsiteX37" fmla="*/ 6015610 w 8001858"/>
              <a:gd name="connsiteY37" fmla="*/ 893159 h 4402550"/>
              <a:gd name="connsiteX38" fmla="*/ 6491860 w 8001858"/>
              <a:gd name="connsiteY38" fmla="*/ 1718024 h 4402550"/>
              <a:gd name="connsiteX39" fmla="*/ 6015610 w 8001858"/>
              <a:gd name="connsiteY39" fmla="*/ 2542889 h 4402550"/>
              <a:gd name="connsiteX40" fmla="*/ 5063110 w 8001858"/>
              <a:gd name="connsiteY40" fmla="*/ 2542889 h 4402550"/>
              <a:gd name="connsiteX41" fmla="*/ 4586860 w 8001858"/>
              <a:gd name="connsiteY41" fmla="*/ 1718024 h 4402550"/>
              <a:gd name="connsiteX42" fmla="*/ 3524631 w 8001858"/>
              <a:gd name="connsiteY42" fmla="*/ 0 h 4402550"/>
              <a:gd name="connsiteX43" fmla="*/ 4477131 w 8001858"/>
              <a:gd name="connsiteY43" fmla="*/ 0 h 4402550"/>
              <a:gd name="connsiteX44" fmla="*/ 4953381 w 8001858"/>
              <a:gd name="connsiteY44" fmla="*/ 824865 h 4402550"/>
              <a:gd name="connsiteX45" fmla="*/ 4477131 w 8001858"/>
              <a:gd name="connsiteY45" fmla="*/ 1649825 h 4402550"/>
              <a:gd name="connsiteX46" fmla="*/ 3524631 w 8001858"/>
              <a:gd name="connsiteY46" fmla="*/ 1649825 h 4402550"/>
              <a:gd name="connsiteX47" fmla="*/ 3048381 w 8001858"/>
              <a:gd name="connsiteY47" fmla="*/ 824865 h 440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001858" h="4402550">
                <a:moveTo>
                  <a:pt x="5042249" y="2752725"/>
                </a:moveTo>
                <a:lnTo>
                  <a:pt x="5994749" y="2752725"/>
                </a:lnTo>
                <a:lnTo>
                  <a:pt x="6470999" y="3577685"/>
                </a:lnTo>
                <a:lnTo>
                  <a:pt x="5994749" y="4402550"/>
                </a:lnTo>
                <a:lnTo>
                  <a:pt x="5042249" y="4402550"/>
                </a:lnTo>
                <a:lnTo>
                  <a:pt x="4565999" y="3577685"/>
                </a:lnTo>
                <a:close/>
                <a:moveTo>
                  <a:pt x="2005108" y="2696813"/>
                </a:moveTo>
                <a:lnTo>
                  <a:pt x="2957608" y="2696813"/>
                </a:lnTo>
                <a:lnTo>
                  <a:pt x="3433858" y="3521678"/>
                </a:lnTo>
                <a:lnTo>
                  <a:pt x="2957608" y="4346543"/>
                </a:lnTo>
                <a:lnTo>
                  <a:pt x="2005108" y="4346543"/>
                </a:lnTo>
                <a:lnTo>
                  <a:pt x="1528858" y="3521678"/>
                </a:lnTo>
                <a:close/>
                <a:moveTo>
                  <a:pt x="6573108" y="1794986"/>
                </a:moveTo>
                <a:lnTo>
                  <a:pt x="7525608" y="1794986"/>
                </a:lnTo>
                <a:lnTo>
                  <a:pt x="8001858" y="2619851"/>
                </a:lnTo>
                <a:lnTo>
                  <a:pt x="7525608" y="3444716"/>
                </a:lnTo>
                <a:lnTo>
                  <a:pt x="6573108" y="3444716"/>
                </a:lnTo>
                <a:lnTo>
                  <a:pt x="6096858" y="2619851"/>
                </a:lnTo>
                <a:close/>
                <a:moveTo>
                  <a:pt x="3524631" y="1794986"/>
                </a:moveTo>
                <a:lnTo>
                  <a:pt x="4477131" y="1794986"/>
                </a:lnTo>
                <a:lnTo>
                  <a:pt x="4953381" y="2619851"/>
                </a:lnTo>
                <a:lnTo>
                  <a:pt x="4477131" y="3444716"/>
                </a:lnTo>
                <a:lnTo>
                  <a:pt x="3524631" y="3444716"/>
                </a:lnTo>
                <a:lnTo>
                  <a:pt x="3048381" y="2619851"/>
                </a:lnTo>
                <a:close/>
                <a:moveTo>
                  <a:pt x="476250" y="1794986"/>
                </a:moveTo>
                <a:lnTo>
                  <a:pt x="1428750" y="1794986"/>
                </a:lnTo>
                <a:lnTo>
                  <a:pt x="1905000" y="2619851"/>
                </a:lnTo>
                <a:lnTo>
                  <a:pt x="1428750" y="3444716"/>
                </a:lnTo>
                <a:lnTo>
                  <a:pt x="476250" y="3444716"/>
                </a:lnTo>
                <a:lnTo>
                  <a:pt x="0" y="2619851"/>
                </a:lnTo>
                <a:close/>
                <a:moveTo>
                  <a:pt x="2005108" y="896588"/>
                </a:moveTo>
                <a:lnTo>
                  <a:pt x="2957608" y="896588"/>
                </a:lnTo>
                <a:lnTo>
                  <a:pt x="3433858" y="1721454"/>
                </a:lnTo>
                <a:lnTo>
                  <a:pt x="2957608" y="2546318"/>
                </a:lnTo>
                <a:lnTo>
                  <a:pt x="2005108" y="2546318"/>
                </a:lnTo>
                <a:lnTo>
                  <a:pt x="1528858" y="1721454"/>
                </a:lnTo>
                <a:close/>
                <a:moveTo>
                  <a:pt x="5063110" y="893159"/>
                </a:moveTo>
                <a:lnTo>
                  <a:pt x="6015610" y="893159"/>
                </a:lnTo>
                <a:lnTo>
                  <a:pt x="6491860" y="1718024"/>
                </a:lnTo>
                <a:lnTo>
                  <a:pt x="6015610" y="2542889"/>
                </a:lnTo>
                <a:lnTo>
                  <a:pt x="5063110" y="2542889"/>
                </a:lnTo>
                <a:lnTo>
                  <a:pt x="4586860" y="1718024"/>
                </a:lnTo>
                <a:close/>
                <a:moveTo>
                  <a:pt x="3524631" y="0"/>
                </a:moveTo>
                <a:lnTo>
                  <a:pt x="4477131" y="0"/>
                </a:lnTo>
                <a:lnTo>
                  <a:pt x="4953381" y="824865"/>
                </a:lnTo>
                <a:lnTo>
                  <a:pt x="4477131" y="1649825"/>
                </a:lnTo>
                <a:lnTo>
                  <a:pt x="3524631" y="1649825"/>
                </a:lnTo>
                <a:lnTo>
                  <a:pt x="3048381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9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="" xmlns:a16="http://schemas.microsoft.com/office/drawing/2014/main" id="{63069C06-1AAF-4F15-90FC-9EF59C514F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-176778"/>
            <a:ext cx="6501444" cy="7211557"/>
          </a:xfrm>
          <a:custGeom>
            <a:avLst/>
            <a:gdLst>
              <a:gd name="connsiteX0" fmla="*/ 2024313 w 6501444"/>
              <a:gd name="connsiteY0" fmla="*/ 5561731 h 7211557"/>
              <a:gd name="connsiteX1" fmla="*/ 2976813 w 6501444"/>
              <a:gd name="connsiteY1" fmla="*/ 5561731 h 7211557"/>
              <a:gd name="connsiteX2" fmla="*/ 3453063 w 6501444"/>
              <a:gd name="connsiteY2" fmla="*/ 6386691 h 7211557"/>
              <a:gd name="connsiteX3" fmla="*/ 2976813 w 6501444"/>
              <a:gd name="connsiteY3" fmla="*/ 7211557 h 7211557"/>
              <a:gd name="connsiteX4" fmla="*/ 2024313 w 6501444"/>
              <a:gd name="connsiteY4" fmla="*/ 7211557 h 7211557"/>
              <a:gd name="connsiteX5" fmla="*/ 1548063 w 6501444"/>
              <a:gd name="connsiteY5" fmla="*/ 6386691 h 7211557"/>
              <a:gd name="connsiteX6" fmla="*/ 3541931 w 6501444"/>
              <a:gd name="connsiteY6" fmla="*/ 4614375 h 7211557"/>
              <a:gd name="connsiteX7" fmla="*/ 4494431 w 6501444"/>
              <a:gd name="connsiteY7" fmla="*/ 4614375 h 7211557"/>
              <a:gd name="connsiteX8" fmla="*/ 4970681 w 6501444"/>
              <a:gd name="connsiteY8" fmla="*/ 5439335 h 7211557"/>
              <a:gd name="connsiteX9" fmla="*/ 4494431 w 6501444"/>
              <a:gd name="connsiteY9" fmla="*/ 6264200 h 7211557"/>
              <a:gd name="connsiteX10" fmla="*/ 3541931 w 6501444"/>
              <a:gd name="connsiteY10" fmla="*/ 6264200 h 7211557"/>
              <a:gd name="connsiteX11" fmla="*/ 3065681 w 6501444"/>
              <a:gd name="connsiteY11" fmla="*/ 5439335 h 7211557"/>
              <a:gd name="connsiteX12" fmla="*/ 5072694 w 6501444"/>
              <a:gd name="connsiteY12" fmla="*/ 3656636 h 7211557"/>
              <a:gd name="connsiteX13" fmla="*/ 6025194 w 6501444"/>
              <a:gd name="connsiteY13" fmla="*/ 3656636 h 7211557"/>
              <a:gd name="connsiteX14" fmla="*/ 6501444 w 6501444"/>
              <a:gd name="connsiteY14" fmla="*/ 4481501 h 7211557"/>
              <a:gd name="connsiteX15" fmla="*/ 6025194 w 6501444"/>
              <a:gd name="connsiteY15" fmla="*/ 5306366 h 7211557"/>
              <a:gd name="connsiteX16" fmla="*/ 5072694 w 6501444"/>
              <a:gd name="connsiteY16" fmla="*/ 5306366 h 7211557"/>
              <a:gd name="connsiteX17" fmla="*/ 4596444 w 6501444"/>
              <a:gd name="connsiteY17" fmla="*/ 4481501 h 7211557"/>
              <a:gd name="connsiteX18" fmla="*/ 476250 w 6501444"/>
              <a:gd name="connsiteY18" fmla="*/ 2803493 h 7211557"/>
              <a:gd name="connsiteX19" fmla="*/ 1428750 w 6501444"/>
              <a:gd name="connsiteY19" fmla="*/ 2803493 h 7211557"/>
              <a:gd name="connsiteX20" fmla="*/ 1905000 w 6501444"/>
              <a:gd name="connsiteY20" fmla="*/ 3628452 h 7211557"/>
              <a:gd name="connsiteX21" fmla="*/ 1428750 w 6501444"/>
              <a:gd name="connsiteY21" fmla="*/ 4453318 h 7211557"/>
              <a:gd name="connsiteX22" fmla="*/ 476250 w 6501444"/>
              <a:gd name="connsiteY22" fmla="*/ 4453318 h 7211557"/>
              <a:gd name="connsiteX23" fmla="*/ 0 w 6501444"/>
              <a:gd name="connsiteY23" fmla="*/ 3628452 h 7211557"/>
              <a:gd name="connsiteX24" fmla="*/ 3541931 w 6501444"/>
              <a:gd name="connsiteY24" fmla="*/ 2758238 h 7211557"/>
              <a:gd name="connsiteX25" fmla="*/ 4494431 w 6501444"/>
              <a:gd name="connsiteY25" fmla="*/ 2758238 h 7211557"/>
              <a:gd name="connsiteX26" fmla="*/ 4970681 w 6501444"/>
              <a:gd name="connsiteY26" fmla="*/ 3583103 h 7211557"/>
              <a:gd name="connsiteX27" fmla="*/ 4494431 w 6501444"/>
              <a:gd name="connsiteY27" fmla="*/ 4408063 h 7211557"/>
              <a:gd name="connsiteX28" fmla="*/ 3541931 w 6501444"/>
              <a:gd name="connsiteY28" fmla="*/ 4408063 h 7211557"/>
              <a:gd name="connsiteX29" fmla="*/ 3065681 w 6501444"/>
              <a:gd name="connsiteY29" fmla="*/ 3583103 h 7211557"/>
              <a:gd name="connsiteX30" fmla="*/ 1993868 w 6501444"/>
              <a:gd name="connsiteY30" fmla="*/ 1856136 h 7211557"/>
              <a:gd name="connsiteX31" fmla="*/ 2946368 w 6501444"/>
              <a:gd name="connsiteY31" fmla="*/ 1856136 h 7211557"/>
              <a:gd name="connsiteX32" fmla="*/ 3422618 w 6501444"/>
              <a:gd name="connsiteY32" fmla="*/ 2681097 h 7211557"/>
              <a:gd name="connsiteX33" fmla="*/ 2946368 w 6501444"/>
              <a:gd name="connsiteY33" fmla="*/ 3505961 h 7211557"/>
              <a:gd name="connsiteX34" fmla="*/ 1993868 w 6501444"/>
              <a:gd name="connsiteY34" fmla="*/ 3505961 h 7211557"/>
              <a:gd name="connsiteX35" fmla="*/ 1517618 w 6501444"/>
              <a:gd name="connsiteY35" fmla="*/ 2681097 h 7211557"/>
              <a:gd name="connsiteX36" fmla="*/ 3524631 w 6501444"/>
              <a:gd name="connsiteY36" fmla="*/ 898398 h 7211557"/>
              <a:gd name="connsiteX37" fmla="*/ 4477131 w 6501444"/>
              <a:gd name="connsiteY37" fmla="*/ 898398 h 7211557"/>
              <a:gd name="connsiteX38" fmla="*/ 4953381 w 6501444"/>
              <a:gd name="connsiteY38" fmla="*/ 1723262 h 7211557"/>
              <a:gd name="connsiteX39" fmla="*/ 4477131 w 6501444"/>
              <a:gd name="connsiteY39" fmla="*/ 2548127 h 7211557"/>
              <a:gd name="connsiteX40" fmla="*/ 3524631 w 6501444"/>
              <a:gd name="connsiteY40" fmla="*/ 2548127 h 7211557"/>
              <a:gd name="connsiteX41" fmla="*/ 3048381 w 6501444"/>
              <a:gd name="connsiteY41" fmla="*/ 1723262 h 7211557"/>
              <a:gd name="connsiteX42" fmla="*/ 1993868 w 6501444"/>
              <a:gd name="connsiteY42" fmla="*/ 0 h 7211557"/>
              <a:gd name="connsiteX43" fmla="*/ 2946368 w 6501444"/>
              <a:gd name="connsiteY43" fmla="*/ 0 h 7211557"/>
              <a:gd name="connsiteX44" fmla="*/ 3422618 w 6501444"/>
              <a:gd name="connsiteY44" fmla="*/ 824865 h 7211557"/>
              <a:gd name="connsiteX45" fmla="*/ 2946368 w 6501444"/>
              <a:gd name="connsiteY45" fmla="*/ 1649825 h 7211557"/>
              <a:gd name="connsiteX46" fmla="*/ 1993868 w 6501444"/>
              <a:gd name="connsiteY46" fmla="*/ 1649825 h 7211557"/>
              <a:gd name="connsiteX47" fmla="*/ 1517618 w 6501444"/>
              <a:gd name="connsiteY47" fmla="*/ 824865 h 72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01444" h="7211557">
                <a:moveTo>
                  <a:pt x="2024313" y="5561731"/>
                </a:moveTo>
                <a:lnTo>
                  <a:pt x="2976813" y="5561731"/>
                </a:lnTo>
                <a:lnTo>
                  <a:pt x="3453063" y="6386691"/>
                </a:lnTo>
                <a:lnTo>
                  <a:pt x="2976813" y="7211557"/>
                </a:lnTo>
                <a:lnTo>
                  <a:pt x="2024313" y="7211557"/>
                </a:lnTo>
                <a:lnTo>
                  <a:pt x="1548063" y="6386691"/>
                </a:lnTo>
                <a:close/>
                <a:moveTo>
                  <a:pt x="3541931" y="4614375"/>
                </a:moveTo>
                <a:lnTo>
                  <a:pt x="4494431" y="4614375"/>
                </a:lnTo>
                <a:lnTo>
                  <a:pt x="4970681" y="5439335"/>
                </a:lnTo>
                <a:lnTo>
                  <a:pt x="4494431" y="6264200"/>
                </a:lnTo>
                <a:lnTo>
                  <a:pt x="3541931" y="6264200"/>
                </a:lnTo>
                <a:lnTo>
                  <a:pt x="3065681" y="5439335"/>
                </a:lnTo>
                <a:close/>
                <a:moveTo>
                  <a:pt x="5072694" y="3656636"/>
                </a:moveTo>
                <a:lnTo>
                  <a:pt x="6025194" y="3656636"/>
                </a:lnTo>
                <a:lnTo>
                  <a:pt x="6501444" y="4481501"/>
                </a:lnTo>
                <a:lnTo>
                  <a:pt x="6025194" y="5306366"/>
                </a:lnTo>
                <a:lnTo>
                  <a:pt x="5072694" y="5306366"/>
                </a:lnTo>
                <a:lnTo>
                  <a:pt x="4596444" y="4481501"/>
                </a:lnTo>
                <a:close/>
                <a:moveTo>
                  <a:pt x="476250" y="2803493"/>
                </a:moveTo>
                <a:lnTo>
                  <a:pt x="1428750" y="2803493"/>
                </a:lnTo>
                <a:lnTo>
                  <a:pt x="1905000" y="3628452"/>
                </a:lnTo>
                <a:lnTo>
                  <a:pt x="1428750" y="4453318"/>
                </a:lnTo>
                <a:lnTo>
                  <a:pt x="476250" y="4453318"/>
                </a:lnTo>
                <a:lnTo>
                  <a:pt x="0" y="3628452"/>
                </a:lnTo>
                <a:close/>
                <a:moveTo>
                  <a:pt x="3541931" y="2758238"/>
                </a:moveTo>
                <a:lnTo>
                  <a:pt x="4494431" y="2758238"/>
                </a:lnTo>
                <a:lnTo>
                  <a:pt x="4970681" y="3583103"/>
                </a:lnTo>
                <a:lnTo>
                  <a:pt x="4494431" y="4408063"/>
                </a:lnTo>
                <a:lnTo>
                  <a:pt x="3541931" y="4408063"/>
                </a:lnTo>
                <a:lnTo>
                  <a:pt x="3065681" y="3583103"/>
                </a:lnTo>
                <a:close/>
                <a:moveTo>
                  <a:pt x="1993868" y="1856136"/>
                </a:moveTo>
                <a:lnTo>
                  <a:pt x="2946368" y="1856136"/>
                </a:lnTo>
                <a:lnTo>
                  <a:pt x="3422618" y="2681097"/>
                </a:lnTo>
                <a:lnTo>
                  <a:pt x="2946368" y="3505961"/>
                </a:lnTo>
                <a:lnTo>
                  <a:pt x="1993868" y="3505961"/>
                </a:lnTo>
                <a:lnTo>
                  <a:pt x="1517618" y="2681097"/>
                </a:lnTo>
                <a:close/>
                <a:moveTo>
                  <a:pt x="3524631" y="898398"/>
                </a:moveTo>
                <a:lnTo>
                  <a:pt x="4477131" y="898398"/>
                </a:lnTo>
                <a:lnTo>
                  <a:pt x="4953381" y="1723262"/>
                </a:lnTo>
                <a:lnTo>
                  <a:pt x="4477131" y="2548127"/>
                </a:lnTo>
                <a:lnTo>
                  <a:pt x="3524631" y="2548127"/>
                </a:lnTo>
                <a:lnTo>
                  <a:pt x="3048381" y="1723262"/>
                </a:lnTo>
                <a:close/>
                <a:moveTo>
                  <a:pt x="1993868" y="0"/>
                </a:moveTo>
                <a:lnTo>
                  <a:pt x="2946368" y="0"/>
                </a:lnTo>
                <a:lnTo>
                  <a:pt x="3422618" y="824865"/>
                </a:lnTo>
                <a:lnTo>
                  <a:pt x="2946368" y="1649825"/>
                </a:lnTo>
                <a:lnTo>
                  <a:pt x="1993868" y="1649825"/>
                </a:lnTo>
                <a:lnTo>
                  <a:pt x="1517618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6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899752" y="5679439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26853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6057259"/>
            <a:ext cx="537080" cy="759139"/>
          </a:xfrm>
          <a:custGeom>
            <a:avLst/>
            <a:gdLst>
              <a:gd name="connsiteX0" fmla="*/ 189785 w 440301"/>
              <a:gd name="connsiteY0" fmla="*/ 0 h 759139"/>
              <a:gd name="connsiteX1" fmla="*/ 440301 w 440301"/>
              <a:gd name="connsiteY1" fmla="*/ 0 h 759139"/>
              <a:gd name="connsiteX2" fmla="*/ 440301 w 440301"/>
              <a:gd name="connsiteY2" fmla="*/ 759139 h 759139"/>
              <a:gd name="connsiteX3" fmla="*/ 189785 w 440301"/>
              <a:gd name="connsiteY3" fmla="*/ 759139 h 759139"/>
              <a:gd name="connsiteX4" fmla="*/ 0 w 440301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01" h="759139">
                <a:moveTo>
                  <a:pt x="189785" y="0"/>
                </a:moveTo>
                <a:lnTo>
                  <a:pt x="440301" y="0"/>
                </a:lnTo>
                <a:lnTo>
                  <a:pt x="440301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8801100" y="0"/>
            <a:ext cx="339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icture Placeholder 15">
            <a:extLst>
              <a:ext uri="{FF2B5EF4-FFF2-40B4-BE49-F238E27FC236}">
                <a16:creationId xmlns="" xmlns:a16="http://schemas.microsoft.com/office/drawing/2014/main" id="{91985A23-59E7-42EE-9483-C547697899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547" y="-1314497"/>
            <a:ext cx="7312079" cy="9373475"/>
          </a:xfrm>
          <a:custGeom>
            <a:avLst/>
            <a:gdLst>
              <a:gd name="connsiteX0" fmla="*/ 4271377 w 7312079"/>
              <a:gd name="connsiteY0" fmla="*/ 5862272 h 9373475"/>
              <a:gd name="connsiteX1" fmla="*/ 6298512 w 7312079"/>
              <a:gd name="connsiteY1" fmla="*/ 5862272 h 9373475"/>
              <a:gd name="connsiteX2" fmla="*/ 7312079 w 7312079"/>
              <a:gd name="connsiteY2" fmla="*/ 7617975 h 9373475"/>
              <a:gd name="connsiteX3" fmla="*/ 6298512 w 7312079"/>
              <a:gd name="connsiteY3" fmla="*/ 9373475 h 9373475"/>
              <a:gd name="connsiteX4" fmla="*/ 4271377 w 7312079"/>
              <a:gd name="connsiteY4" fmla="*/ 9373475 h 9373475"/>
              <a:gd name="connsiteX5" fmla="*/ 3257809 w 7312079"/>
              <a:gd name="connsiteY5" fmla="*/ 7617975 h 9373475"/>
              <a:gd name="connsiteX6" fmla="*/ 1013568 w 7312079"/>
              <a:gd name="connsiteY6" fmla="*/ 3835423 h 9373475"/>
              <a:gd name="connsiteX7" fmla="*/ 3040703 w 7312079"/>
              <a:gd name="connsiteY7" fmla="*/ 3835423 h 9373475"/>
              <a:gd name="connsiteX8" fmla="*/ 4054270 w 7312079"/>
              <a:gd name="connsiteY8" fmla="*/ 5591126 h 9373475"/>
              <a:gd name="connsiteX9" fmla="*/ 3040703 w 7312079"/>
              <a:gd name="connsiteY9" fmla="*/ 7346625 h 9373475"/>
              <a:gd name="connsiteX10" fmla="*/ 1013568 w 7312079"/>
              <a:gd name="connsiteY10" fmla="*/ 7346625 h 9373475"/>
              <a:gd name="connsiteX11" fmla="*/ 0 w 7312079"/>
              <a:gd name="connsiteY11" fmla="*/ 5591126 h 9373475"/>
              <a:gd name="connsiteX12" fmla="*/ 4271377 w 7312079"/>
              <a:gd name="connsiteY12" fmla="*/ 1911994 h 9373475"/>
              <a:gd name="connsiteX13" fmla="*/ 6298512 w 7312079"/>
              <a:gd name="connsiteY13" fmla="*/ 1911994 h 9373475"/>
              <a:gd name="connsiteX14" fmla="*/ 7312079 w 7312079"/>
              <a:gd name="connsiteY14" fmla="*/ 3667494 h 9373475"/>
              <a:gd name="connsiteX15" fmla="*/ 6298512 w 7312079"/>
              <a:gd name="connsiteY15" fmla="*/ 5422993 h 9373475"/>
              <a:gd name="connsiteX16" fmla="*/ 4271377 w 7312079"/>
              <a:gd name="connsiteY16" fmla="*/ 5422993 h 9373475"/>
              <a:gd name="connsiteX17" fmla="*/ 3257809 w 7312079"/>
              <a:gd name="connsiteY17" fmla="*/ 3667494 h 9373475"/>
              <a:gd name="connsiteX18" fmla="*/ 1013568 w 7312079"/>
              <a:gd name="connsiteY18" fmla="*/ 0 h 9373475"/>
              <a:gd name="connsiteX19" fmla="*/ 3040703 w 7312079"/>
              <a:gd name="connsiteY19" fmla="*/ 0 h 9373475"/>
              <a:gd name="connsiteX20" fmla="*/ 4054270 w 7312079"/>
              <a:gd name="connsiteY20" fmla="*/ 1755500 h 9373475"/>
              <a:gd name="connsiteX21" fmla="*/ 3040703 w 7312079"/>
              <a:gd name="connsiteY21" fmla="*/ 3511202 h 9373475"/>
              <a:gd name="connsiteX22" fmla="*/ 1013568 w 7312079"/>
              <a:gd name="connsiteY22" fmla="*/ 3511202 h 9373475"/>
              <a:gd name="connsiteX23" fmla="*/ 0 w 7312079"/>
              <a:gd name="connsiteY23" fmla="*/ 1755500 h 93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12079" h="9373475">
                <a:moveTo>
                  <a:pt x="4271377" y="5862272"/>
                </a:moveTo>
                <a:lnTo>
                  <a:pt x="6298512" y="5862272"/>
                </a:lnTo>
                <a:lnTo>
                  <a:pt x="7312079" y="7617975"/>
                </a:lnTo>
                <a:lnTo>
                  <a:pt x="6298512" y="9373475"/>
                </a:lnTo>
                <a:lnTo>
                  <a:pt x="4271377" y="9373475"/>
                </a:lnTo>
                <a:lnTo>
                  <a:pt x="3257809" y="7617975"/>
                </a:lnTo>
                <a:close/>
                <a:moveTo>
                  <a:pt x="1013568" y="3835423"/>
                </a:moveTo>
                <a:lnTo>
                  <a:pt x="3040703" y="3835423"/>
                </a:lnTo>
                <a:lnTo>
                  <a:pt x="4054270" y="5591126"/>
                </a:lnTo>
                <a:lnTo>
                  <a:pt x="3040703" y="7346625"/>
                </a:lnTo>
                <a:lnTo>
                  <a:pt x="1013568" y="7346625"/>
                </a:lnTo>
                <a:lnTo>
                  <a:pt x="0" y="5591126"/>
                </a:lnTo>
                <a:close/>
                <a:moveTo>
                  <a:pt x="4271377" y="1911994"/>
                </a:moveTo>
                <a:lnTo>
                  <a:pt x="6298512" y="1911994"/>
                </a:lnTo>
                <a:lnTo>
                  <a:pt x="7312079" y="3667494"/>
                </a:lnTo>
                <a:lnTo>
                  <a:pt x="6298512" y="5422993"/>
                </a:lnTo>
                <a:lnTo>
                  <a:pt x="4271377" y="5422993"/>
                </a:lnTo>
                <a:lnTo>
                  <a:pt x="3257809" y="3667494"/>
                </a:lnTo>
                <a:close/>
                <a:moveTo>
                  <a:pt x="1013568" y="0"/>
                </a:moveTo>
                <a:lnTo>
                  <a:pt x="3040703" y="0"/>
                </a:lnTo>
                <a:lnTo>
                  <a:pt x="4054270" y="1755500"/>
                </a:lnTo>
                <a:lnTo>
                  <a:pt x="3040703" y="3511202"/>
                </a:lnTo>
                <a:lnTo>
                  <a:pt x="1013568" y="3511202"/>
                </a:lnTo>
                <a:lnTo>
                  <a:pt x="0" y="175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1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="" xmlns:a16="http://schemas.microsoft.com/office/drawing/2014/main" id="{6C999E34-BED5-412F-8968-34C1357673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798529"/>
            <a:ext cx="4942141" cy="5260943"/>
          </a:xfrm>
          <a:custGeom>
            <a:avLst/>
            <a:gdLst>
              <a:gd name="connsiteX0" fmla="*/ 1991152 w 4942141"/>
              <a:gd name="connsiteY0" fmla="*/ 3611213 h 5260943"/>
              <a:gd name="connsiteX1" fmla="*/ 2943652 w 4942141"/>
              <a:gd name="connsiteY1" fmla="*/ 3611213 h 5260943"/>
              <a:gd name="connsiteX2" fmla="*/ 3419902 w 4942141"/>
              <a:gd name="connsiteY2" fmla="*/ 4436078 h 5260943"/>
              <a:gd name="connsiteX3" fmla="*/ 2943652 w 4942141"/>
              <a:gd name="connsiteY3" fmla="*/ 5260943 h 5260943"/>
              <a:gd name="connsiteX4" fmla="*/ 1991152 w 4942141"/>
              <a:gd name="connsiteY4" fmla="*/ 5260943 h 5260943"/>
              <a:gd name="connsiteX5" fmla="*/ 1514902 w 4942141"/>
              <a:gd name="connsiteY5" fmla="*/ 4436078 h 5260943"/>
              <a:gd name="connsiteX6" fmla="*/ 3513391 w 4942141"/>
              <a:gd name="connsiteY6" fmla="*/ 2696813 h 5260943"/>
              <a:gd name="connsiteX7" fmla="*/ 4465891 w 4942141"/>
              <a:gd name="connsiteY7" fmla="*/ 2696813 h 5260943"/>
              <a:gd name="connsiteX8" fmla="*/ 4942141 w 4942141"/>
              <a:gd name="connsiteY8" fmla="*/ 3521678 h 5260943"/>
              <a:gd name="connsiteX9" fmla="*/ 4465891 w 4942141"/>
              <a:gd name="connsiteY9" fmla="*/ 4346543 h 5260943"/>
              <a:gd name="connsiteX10" fmla="*/ 3513391 w 4942141"/>
              <a:gd name="connsiteY10" fmla="*/ 4346543 h 5260943"/>
              <a:gd name="connsiteX11" fmla="*/ 3037141 w 4942141"/>
              <a:gd name="connsiteY11" fmla="*/ 3521678 h 5260943"/>
              <a:gd name="connsiteX12" fmla="*/ 476250 w 4942141"/>
              <a:gd name="connsiteY12" fmla="*/ 2696813 h 5260943"/>
              <a:gd name="connsiteX13" fmla="*/ 1428750 w 4942141"/>
              <a:gd name="connsiteY13" fmla="*/ 2696813 h 5260943"/>
              <a:gd name="connsiteX14" fmla="*/ 1905000 w 4942141"/>
              <a:gd name="connsiteY14" fmla="*/ 3521678 h 5260943"/>
              <a:gd name="connsiteX15" fmla="*/ 1428750 w 4942141"/>
              <a:gd name="connsiteY15" fmla="*/ 4346543 h 5260943"/>
              <a:gd name="connsiteX16" fmla="*/ 476250 w 4942141"/>
              <a:gd name="connsiteY16" fmla="*/ 4346543 h 5260943"/>
              <a:gd name="connsiteX17" fmla="*/ 0 w 4942141"/>
              <a:gd name="connsiteY17" fmla="*/ 3521678 h 5260943"/>
              <a:gd name="connsiteX18" fmla="*/ 1995773 w 4942141"/>
              <a:gd name="connsiteY18" fmla="*/ 1794986 h 5260943"/>
              <a:gd name="connsiteX19" fmla="*/ 2948273 w 4942141"/>
              <a:gd name="connsiteY19" fmla="*/ 1794986 h 5260943"/>
              <a:gd name="connsiteX20" fmla="*/ 3424523 w 4942141"/>
              <a:gd name="connsiteY20" fmla="*/ 2619851 h 5260943"/>
              <a:gd name="connsiteX21" fmla="*/ 2948273 w 4942141"/>
              <a:gd name="connsiteY21" fmla="*/ 3444716 h 5260943"/>
              <a:gd name="connsiteX22" fmla="*/ 1995773 w 4942141"/>
              <a:gd name="connsiteY22" fmla="*/ 3444716 h 5260943"/>
              <a:gd name="connsiteX23" fmla="*/ 1519523 w 4942141"/>
              <a:gd name="connsiteY23" fmla="*/ 2619851 h 5260943"/>
              <a:gd name="connsiteX24" fmla="*/ 3513391 w 4942141"/>
              <a:gd name="connsiteY24" fmla="*/ 896588 h 5260943"/>
              <a:gd name="connsiteX25" fmla="*/ 4465891 w 4942141"/>
              <a:gd name="connsiteY25" fmla="*/ 896588 h 5260943"/>
              <a:gd name="connsiteX26" fmla="*/ 4942141 w 4942141"/>
              <a:gd name="connsiteY26" fmla="*/ 1721453 h 5260943"/>
              <a:gd name="connsiteX27" fmla="*/ 4465891 w 4942141"/>
              <a:gd name="connsiteY27" fmla="*/ 2546318 h 5260943"/>
              <a:gd name="connsiteX28" fmla="*/ 3513391 w 4942141"/>
              <a:gd name="connsiteY28" fmla="*/ 2546318 h 5260943"/>
              <a:gd name="connsiteX29" fmla="*/ 3037141 w 4942141"/>
              <a:gd name="connsiteY29" fmla="*/ 1721453 h 5260943"/>
              <a:gd name="connsiteX30" fmla="*/ 476250 w 4942141"/>
              <a:gd name="connsiteY30" fmla="*/ 896588 h 5260943"/>
              <a:gd name="connsiteX31" fmla="*/ 1428750 w 4942141"/>
              <a:gd name="connsiteY31" fmla="*/ 896588 h 5260943"/>
              <a:gd name="connsiteX32" fmla="*/ 1905000 w 4942141"/>
              <a:gd name="connsiteY32" fmla="*/ 1721453 h 5260943"/>
              <a:gd name="connsiteX33" fmla="*/ 1428750 w 4942141"/>
              <a:gd name="connsiteY33" fmla="*/ 2546318 h 5260943"/>
              <a:gd name="connsiteX34" fmla="*/ 476250 w 4942141"/>
              <a:gd name="connsiteY34" fmla="*/ 2546318 h 5260943"/>
              <a:gd name="connsiteX35" fmla="*/ 0 w 4942141"/>
              <a:gd name="connsiteY35" fmla="*/ 1721453 h 5260943"/>
              <a:gd name="connsiteX36" fmla="*/ 1995773 w 4942141"/>
              <a:gd name="connsiteY36" fmla="*/ 0 h 5260943"/>
              <a:gd name="connsiteX37" fmla="*/ 2948273 w 4942141"/>
              <a:gd name="connsiteY37" fmla="*/ 0 h 5260943"/>
              <a:gd name="connsiteX38" fmla="*/ 3424523 w 4942141"/>
              <a:gd name="connsiteY38" fmla="*/ 824865 h 5260943"/>
              <a:gd name="connsiteX39" fmla="*/ 2948273 w 4942141"/>
              <a:gd name="connsiteY39" fmla="*/ 1649825 h 5260943"/>
              <a:gd name="connsiteX40" fmla="*/ 1995773 w 4942141"/>
              <a:gd name="connsiteY40" fmla="*/ 1649825 h 5260943"/>
              <a:gd name="connsiteX41" fmla="*/ 1519523 w 4942141"/>
              <a:gd name="connsiteY41" fmla="*/ 824865 h 5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42141" h="5260943">
                <a:moveTo>
                  <a:pt x="1991152" y="3611213"/>
                </a:moveTo>
                <a:lnTo>
                  <a:pt x="2943652" y="3611213"/>
                </a:lnTo>
                <a:lnTo>
                  <a:pt x="3419902" y="4436078"/>
                </a:lnTo>
                <a:lnTo>
                  <a:pt x="2943652" y="5260943"/>
                </a:lnTo>
                <a:lnTo>
                  <a:pt x="1991152" y="5260943"/>
                </a:lnTo>
                <a:lnTo>
                  <a:pt x="1514902" y="4436078"/>
                </a:lnTo>
                <a:close/>
                <a:moveTo>
                  <a:pt x="3513391" y="2696813"/>
                </a:moveTo>
                <a:lnTo>
                  <a:pt x="4465891" y="2696813"/>
                </a:lnTo>
                <a:lnTo>
                  <a:pt x="4942141" y="3521678"/>
                </a:lnTo>
                <a:lnTo>
                  <a:pt x="4465891" y="4346543"/>
                </a:lnTo>
                <a:lnTo>
                  <a:pt x="3513391" y="4346543"/>
                </a:lnTo>
                <a:lnTo>
                  <a:pt x="3037141" y="3521678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476250" y="896588"/>
                </a:moveTo>
                <a:lnTo>
                  <a:pt x="1428750" y="896588"/>
                </a:lnTo>
                <a:lnTo>
                  <a:pt x="1905000" y="1721453"/>
                </a:lnTo>
                <a:lnTo>
                  <a:pt x="1428750" y="2546318"/>
                </a:lnTo>
                <a:lnTo>
                  <a:pt x="476250" y="2546318"/>
                </a:lnTo>
                <a:lnTo>
                  <a:pt x="0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="" xmlns:a16="http://schemas.microsoft.com/office/drawing/2014/main" id="{6A148356-C572-4782-AB9F-014E135C2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132" y="-585370"/>
            <a:ext cx="11653736" cy="5180603"/>
          </a:xfrm>
          <a:custGeom>
            <a:avLst/>
            <a:gdLst>
              <a:gd name="connsiteX0" fmla="*/ 5116518 w 11653736"/>
              <a:gd name="connsiteY0" fmla="*/ 2771552 h 5180603"/>
              <a:gd name="connsiteX1" fmla="*/ 6507346 w 11653736"/>
              <a:gd name="connsiteY1" fmla="*/ 2771552 h 5180603"/>
              <a:gd name="connsiteX2" fmla="*/ 7202759 w 11653736"/>
              <a:gd name="connsiteY2" fmla="*/ 3976009 h 5180603"/>
              <a:gd name="connsiteX3" fmla="*/ 6507346 w 11653736"/>
              <a:gd name="connsiteY3" fmla="*/ 5180603 h 5180603"/>
              <a:gd name="connsiteX4" fmla="*/ 5116518 w 11653736"/>
              <a:gd name="connsiteY4" fmla="*/ 5180603 h 5180603"/>
              <a:gd name="connsiteX5" fmla="*/ 4421105 w 11653736"/>
              <a:gd name="connsiteY5" fmla="*/ 3976009 h 5180603"/>
              <a:gd name="connsiteX6" fmla="*/ 9567495 w 11653736"/>
              <a:gd name="connsiteY6" fmla="*/ 2739542 h 5180603"/>
              <a:gd name="connsiteX7" fmla="*/ 10958323 w 11653736"/>
              <a:gd name="connsiteY7" fmla="*/ 2739542 h 5180603"/>
              <a:gd name="connsiteX8" fmla="*/ 11653736 w 11653736"/>
              <a:gd name="connsiteY8" fmla="*/ 3943999 h 5180603"/>
              <a:gd name="connsiteX9" fmla="*/ 10958323 w 11653736"/>
              <a:gd name="connsiteY9" fmla="*/ 5148594 h 5180603"/>
              <a:gd name="connsiteX10" fmla="*/ 9567495 w 11653736"/>
              <a:gd name="connsiteY10" fmla="*/ 5148594 h 5180603"/>
              <a:gd name="connsiteX11" fmla="*/ 8872082 w 11653736"/>
              <a:gd name="connsiteY11" fmla="*/ 3943999 h 5180603"/>
              <a:gd name="connsiteX12" fmla="*/ 7345998 w 11653736"/>
              <a:gd name="connsiteY12" fmla="*/ 1398615 h 5180603"/>
              <a:gd name="connsiteX13" fmla="*/ 8736826 w 11653736"/>
              <a:gd name="connsiteY13" fmla="*/ 1398615 h 5180603"/>
              <a:gd name="connsiteX14" fmla="*/ 9432239 w 11653736"/>
              <a:gd name="connsiteY14" fmla="*/ 2603071 h 5180603"/>
              <a:gd name="connsiteX15" fmla="*/ 8736826 w 11653736"/>
              <a:gd name="connsiteY15" fmla="*/ 3807528 h 5180603"/>
              <a:gd name="connsiteX16" fmla="*/ 7345998 w 11653736"/>
              <a:gd name="connsiteY16" fmla="*/ 3807528 h 5180603"/>
              <a:gd name="connsiteX17" fmla="*/ 6650585 w 11653736"/>
              <a:gd name="connsiteY17" fmla="*/ 2603071 h 5180603"/>
              <a:gd name="connsiteX18" fmla="*/ 2916911 w 11653736"/>
              <a:gd name="connsiteY18" fmla="*/ 1316834 h 5180603"/>
              <a:gd name="connsiteX19" fmla="*/ 4307738 w 11653736"/>
              <a:gd name="connsiteY19" fmla="*/ 1316834 h 5180603"/>
              <a:gd name="connsiteX20" fmla="*/ 5003151 w 11653736"/>
              <a:gd name="connsiteY20" fmla="*/ 2521430 h 5180603"/>
              <a:gd name="connsiteX21" fmla="*/ 4307738 w 11653736"/>
              <a:gd name="connsiteY21" fmla="*/ 3725886 h 5180603"/>
              <a:gd name="connsiteX22" fmla="*/ 2916911 w 11653736"/>
              <a:gd name="connsiteY22" fmla="*/ 3725886 h 5180603"/>
              <a:gd name="connsiteX23" fmla="*/ 2221497 w 11653736"/>
              <a:gd name="connsiteY23" fmla="*/ 2521430 h 5180603"/>
              <a:gd name="connsiteX24" fmla="*/ 9567495 w 11653736"/>
              <a:gd name="connsiteY24" fmla="*/ 0 h 5180603"/>
              <a:gd name="connsiteX25" fmla="*/ 10958323 w 11653736"/>
              <a:gd name="connsiteY25" fmla="*/ 0 h 5180603"/>
              <a:gd name="connsiteX26" fmla="*/ 11653736 w 11653736"/>
              <a:gd name="connsiteY26" fmla="*/ 1204457 h 5180603"/>
              <a:gd name="connsiteX27" fmla="*/ 10958323 w 11653736"/>
              <a:gd name="connsiteY27" fmla="*/ 2409052 h 5180603"/>
              <a:gd name="connsiteX28" fmla="*/ 9567495 w 11653736"/>
              <a:gd name="connsiteY28" fmla="*/ 2409052 h 5180603"/>
              <a:gd name="connsiteX29" fmla="*/ 8872082 w 11653736"/>
              <a:gd name="connsiteY29" fmla="*/ 1204457 h 5180603"/>
              <a:gd name="connsiteX30" fmla="*/ 5138408 w 11653736"/>
              <a:gd name="connsiteY30" fmla="*/ 0 h 5180603"/>
              <a:gd name="connsiteX31" fmla="*/ 6529236 w 11653736"/>
              <a:gd name="connsiteY31" fmla="*/ 0 h 5180603"/>
              <a:gd name="connsiteX32" fmla="*/ 7224649 w 11653736"/>
              <a:gd name="connsiteY32" fmla="*/ 1204457 h 5180603"/>
              <a:gd name="connsiteX33" fmla="*/ 6529236 w 11653736"/>
              <a:gd name="connsiteY33" fmla="*/ 2409052 h 5180603"/>
              <a:gd name="connsiteX34" fmla="*/ 5138408 w 11653736"/>
              <a:gd name="connsiteY34" fmla="*/ 2409052 h 5180603"/>
              <a:gd name="connsiteX35" fmla="*/ 4442995 w 11653736"/>
              <a:gd name="connsiteY35" fmla="*/ 1204457 h 5180603"/>
              <a:gd name="connsiteX36" fmla="*/ 695413 w 11653736"/>
              <a:gd name="connsiteY36" fmla="*/ 0 h 5180603"/>
              <a:gd name="connsiteX37" fmla="*/ 2086240 w 11653736"/>
              <a:gd name="connsiteY37" fmla="*/ 0 h 5180603"/>
              <a:gd name="connsiteX38" fmla="*/ 2781654 w 11653736"/>
              <a:gd name="connsiteY38" fmla="*/ 1204457 h 5180603"/>
              <a:gd name="connsiteX39" fmla="*/ 2086240 w 11653736"/>
              <a:gd name="connsiteY39" fmla="*/ 2409052 h 5180603"/>
              <a:gd name="connsiteX40" fmla="*/ 695413 w 11653736"/>
              <a:gd name="connsiteY40" fmla="*/ 2409052 h 5180603"/>
              <a:gd name="connsiteX41" fmla="*/ 0 w 11653736"/>
              <a:gd name="connsiteY41" fmla="*/ 1204457 h 51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53736" h="5180603">
                <a:moveTo>
                  <a:pt x="5116518" y="2771552"/>
                </a:moveTo>
                <a:lnTo>
                  <a:pt x="6507346" y="2771552"/>
                </a:lnTo>
                <a:lnTo>
                  <a:pt x="7202759" y="3976009"/>
                </a:lnTo>
                <a:lnTo>
                  <a:pt x="6507346" y="5180603"/>
                </a:lnTo>
                <a:lnTo>
                  <a:pt x="5116518" y="5180603"/>
                </a:lnTo>
                <a:lnTo>
                  <a:pt x="4421105" y="3976009"/>
                </a:lnTo>
                <a:close/>
                <a:moveTo>
                  <a:pt x="9567495" y="2739542"/>
                </a:moveTo>
                <a:lnTo>
                  <a:pt x="10958323" y="2739542"/>
                </a:lnTo>
                <a:lnTo>
                  <a:pt x="11653736" y="3943999"/>
                </a:lnTo>
                <a:lnTo>
                  <a:pt x="10958323" y="5148594"/>
                </a:lnTo>
                <a:lnTo>
                  <a:pt x="9567495" y="5148594"/>
                </a:lnTo>
                <a:lnTo>
                  <a:pt x="8872082" y="3943999"/>
                </a:lnTo>
                <a:close/>
                <a:moveTo>
                  <a:pt x="7345998" y="1398615"/>
                </a:moveTo>
                <a:lnTo>
                  <a:pt x="8736826" y="1398615"/>
                </a:lnTo>
                <a:lnTo>
                  <a:pt x="9432239" y="2603071"/>
                </a:lnTo>
                <a:lnTo>
                  <a:pt x="8736826" y="3807528"/>
                </a:lnTo>
                <a:lnTo>
                  <a:pt x="7345998" y="3807528"/>
                </a:lnTo>
                <a:lnTo>
                  <a:pt x="6650585" y="2603071"/>
                </a:lnTo>
                <a:close/>
                <a:moveTo>
                  <a:pt x="2916911" y="1316834"/>
                </a:moveTo>
                <a:lnTo>
                  <a:pt x="4307738" y="1316834"/>
                </a:lnTo>
                <a:lnTo>
                  <a:pt x="5003151" y="2521430"/>
                </a:lnTo>
                <a:lnTo>
                  <a:pt x="4307738" y="3725886"/>
                </a:lnTo>
                <a:lnTo>
                  <a:pt x="2916911" y="3725886"/>
                </a:lnTo>
                <a:lnTo>
                  <a:pt x="2221497" y="2521430"/>
                </a:lnTo>
                <a:close/>
                <a:moveTo>
                  <a:pt x="9567495" y="0"/>
                </a:moveTo>
                <a:lnTo>
                  <a:pt x="10958323" y="0"/>
                </a:lnTo>
                <a:lnTo>
                  <a:pt x="11653736" y="1204457"/>
                </a:lnTo>
                <a:lnTo>
                  <a:pt x="10958323" y="2409052"/>
                </a:lnTo>
                <a:lnTo>
                  <a:pt x="9567495" y="2409052"/>
                </a:lnTo>
                <a:lnTo>
                  <a:pt x="8872082" y="1204457"/>
                </a:lnTo>
                <a:close/>
                <a:moveTo>
                  <a:pt x="5138408" y="0"/>
                </a:moveTo>
                <a:lnTo>
                  <a:pt x="6529236" y="0"/>
                </a:lnTo>
                <a:lnTo>
                  <a:pt x="7224649" y="1204457"/>
                </a:lnTo>
                <a:lnTo>
                  <a:pt x="6529236" y="2409052"/>
                </a:lnTo>
                <a:lnTo>
                  <a:pt x="5138408" y="2409052"/>
                </a:lnTo>
                <a:lnTo>
                  <a:pt x="4442995" y="1204457"/>
                </a:lnTo>
                <a:close/>
                <a:moveTo>
                  <a:pt x="695413" y="0"/>
                </a:moveTo>
                <a:lnTo>
                  <a:pt x="2086240" y="0"/>
                </a:lnTo>
                <a:lnTo>
                  <a:pt x="2781654" y="1204457"/>
                </a:lnTo>
                <a:lnTo>
                  <a:pt x="2086240" y="2409052"/>
                </a:lnTo>
                <a:lnTo>
                  <a:pt x="695413" y="2409052"/>
                </a:lnTo>
                <a:lnTo>
                  <a:pt x="0" y="120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555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9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orma libre 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orma libre 10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967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48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907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Forma libre 1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34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0" r:id="rId4"/>
    <p:sldLayoutId id="2147483688" r:id="rId5"/>
    <p:sldLayoutId id="2147483689" r:id="rId6"/>
    <p:sldLayoutId id="2147483700" r:id="rId7"/>
    <p:sldLayoutId id="2147483701" r:id="rId8"/>
    <p:sldLayoutId id="2147483697" r:id="rId9"/>
    <p:sldLayoutId id="2147483694" r:id="rId10"/>
    <p:sldLayoutId id="2147483711" r:id="rId11"/>
    <p:sldLayoutId id="2147483712" r:id="rId12"/>
    <p:sldLayoutId id="2147483715" r:id="rId13"/>
    <p:sldLayoutId id="2147483713" r:id="rId14"/>
    <p:sldLayoutId id="2147483750" r:id="rId15"/>
    <p:sldLayoutId id="2147483751" r:id="rId16"/>
    <p:sldLayoutId id="2147483714" r:id="rId17"/>
    <p:sldLayoutId id="2147483716" r:id="rId18"/>
    <p:sldLayoutId id="2147483717" r:id="rId19"/>
    <p:sldLayoutId id="2147483718" r:id="rId20"/>
    <p:sldLayoutId id="2147483749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30" r:id="rId32"/>
    <p:sldLayoutId id="2147483729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08" r:id="rId39"/>
    <p:sldLayoutId id="2147483710" r:id="rId40"/>
    <p:sldLayoutId id="2147483656" r:id="rId41"/>
    <p:sldLayoutId id="2147483687" r:id="rId4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humanidades.com/metodo-cientifico/" TargetMode="Externa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7.png"/><Relationship Id="rId7" Type="http://schemas.openxmlformats.org/officeDocument/2006/relationships/image" Target="../media/image34.png"/><Relationship Id="rId12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NUL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5.png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derechos-de-autor/" TargetMode="External"/><Relationship Id="rId2" Type="http://schemas.openxmlformats.org/officeDocument/2006/relationships/hyperlink" Target="https://definicion.de/plagio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hyperlink" Target="https://definicion.de/falsificacio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35504" y="4451216"/>
            <a:ext cx="6917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Bookman Old Style" panose="02050604050505020204" pitchFamily="18" charset="0"/>
                <a:cs typeface="Arial" pitchFamily="34" charset="0"/>
              </a:rPr>
              <a:t>MG. WENDY SILVA GAMARRA</a:t>
            </a:r>
          </a:p>
          <a:p>
            <a:pPr algn="ctr"/>
            <a:endParaRPr lang="en-US" altLang="ko-KR" sz="2000" b="1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en-US" altLang="ko-KR" sz="2000" dirty="0" smtClean="0">
                <a:latin typeface="Bookman Old Style" panose="02050604050505020204" pitchFamily="18" charset="0"/>
                <a:cs typeface="Arial" pitchFamily="34" charset="0"/>
              </a:rPr>
              <a:t>INTITUTO REGIONAL DE OFTALMOLOGÍA</a:t>
            </a:r>
          </a:p>
          <a:p>
            <a:pPr algn="ctr"/>
            <a:r>
              <a:rPr lang="en-US" altLang="ko-KR" sz="2000" dirty="0" smtClean="0">
                <a:latin typeface="Bookman Old Style" panose="02050604050505020204" pitchFamily="18" charset="0"/>
                <a:cs typeface="Arial" pitchFamily="34" charset="0"/>
              </a:rPr>
              <a:t>TRUJILLO - PERÚ</a:t>
            </a:r>
            <a:endParaRPr lang="en-US" altLang="ko-KR" sz="2000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70987" y="2878636"/>
            <a:ext cx="6781799" cy="426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4934884" y="555336"/>
            <a:ext cx="7257116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0"/>
                <a:solidFill>
                  <a:srgbClr val="09AB93"/>
                </a:solidFill>
                <a:latin typeface="Bookman Old Style" panose="02050604050505020204" pitchFamily="18" charset="0"/>
              </a:rPr>
              <a:t>FORTALECIENDO </a:t>
            </a:r>
          </a:p>
          <a:p>
            <a:pPr algn="ctr"/>
            <a:r>
              <a:rPr lang="es-ES" sz="3200" b="1" dirty="0" smtClean="0">
                <a:ln w="0"/>
                <a:solidFill>
                  <a:srgbClr val="09AB93"/>
                </a:solidFill>
                <a:latin typeface="Bookman Old Style" panose="02050604050505020204" pitchFamily="18" charset="0"/>
              </a:rPr>
              <a:t>LA INVESTIGACIÓN EN</a:t>
            </a:r>
          </a:p>
          <a:p>
            <a:pPr algn="ctr"/>
            <a:r>
              <a:rPr lang="es-ES" sz="3200" b="1" dirty="0" smtClean="0">
                <a:ln w="0"/>
                <a:solidFill>
                  <a:srgbClr val="09AB93"/>
                </a:solidFill>
                <a:latin typeface="Bookman Old Style" panose="02050604050505020204" pitchFamily="18" charset="0"/>
              </a:rPr>
              <a:t> ENFERMERÍA OFTALMOLÓGICA</a:t>
            </a:r>
            <a:endParaRPr lang="es-ES" sz="3200" b="1" cap="none" spc="0" dirty="0">
              <a:ln w="0"/>
              <a:solidFill>
                <a:srgbClr val="09AB9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3" y="699979"/>
            <a:ext cx="2243140" cy="26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r="19205"/>
          <a:stretch>
            <a:fillRect/>
          </a:stretch>
        </p:blipFill>
        <p:spPr/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2313"/>
          <a:stretch>
            <a:fillRect/>
          </a:stretch>
        </p:blipFill>
        <p:spPr>
          <a:xfrm>
            <a:off x="2302799" y="-46791"/>
            <a:ext cx="3738118" cy="3309352"/>
          </a:xfrm>
        </p:spPr>
      </p:pic>
      <p:sp>
        <p:nvSpPr>
          <p:cNvPr id="14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6568104" y="3300067"/>
            <a:ext cx="516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2. METODOLOGÍA DE LA INVESTIGACIÓN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3207684" y="78365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/>
          <p:cNvSpPr/>
          <p:nvPr/>
        </p:nvSpPr>
        <p:spPr>
          <a:xfrm>
            <a:off x="2662822" y="200192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/>
          <p:cNvSpPr/>
          <p:nvPr/>
        </p:nvSpPr>
        <p:spPr>
          <a:xfrm>
            <a:off x="2097410" y="314206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33640" y="962869"/>
            <a:ext cx="289077" cy="38256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856183" y="2199540"/>
            <a:ext cx="408911" cy="34575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2340131" y="3305627"/>
            <a:ext cx="203623" cy="45363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6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36653" y="804535"/>
            <a:ext cx="633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atin typeface="Bookman Old Style" panose="02050604050505020204" pitchFamily="18" charset="0"/>
              </a:rPr>
              <a:t>IDEA DE INVESTIGACIÓN</a:t>
            </a:r>
            <a:endParaRPr lang="es-PE" sz="3600" b="1" dirty="0"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834" b="28333"/>
          <a:stretch/>
        </p:blipFill>
        <p:spPr>
          <a:xfrm>
            <a:off x="8743950" y="1899823"/>
            <a:ext cx="3083045" cy="14677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59" t="21667" r="15394"/>
          <a:stretch/>
        </p:blipFill>
        <p:spPr>
          <a:xfrm>
            <a:off x="10619427" y="4192129"/>
            <a:ext cx="1207568" cy="8799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4610937"/>
            <a:ext cx="2733676" cy="16909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7288" y="189982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2400" dirty="0" smtClean="0">
                <a:solidFill>
                  <a:srgbClr val="181818"/>
                </a:solidFill>
                <a:latin typeface="Bookman Old Style" panose="02050604050505020204" pitchFamily="18" charset="0"/>
              </a:rPr>
              <a:t>Se </a:t>
            </a:r>
            <a:r>
              <a:rPr lang="es-PE" sz="2400" dirty="0">
                <a:solidFill>
                  <a:srgbClr val="181818"/>
                </a:solidFill>
                <a:latin typeface="Bookman Old Style" panose="02050604050505020204" pitchFamily="18" charset="0"/>
              </a:rPr>
              <a:t>refiere a la concepción inicial de un estudio o proyecto de investigación. Es el </a:t>
            </a:r>
            <a:r>
              <a:rPr lang="es-PE" sz="2400" b="1" dirty="0">
                <a:solidFill>
                  <a:srgbClr val="181818"/>
                </a:solidFill>
                <a:latin typeface="Bookman Old Style" panose="02050604050505020204" pitchFamily="18" charset="0"/>
              </a:rPr>
              <a:t>punto de partida </a:t>
            </a:r>
            <a:r>
              <a:rPr lang="es-PE" sz="2400" dirty="0">
                <a:solidFill>
                  <a:srgbClr val="181818"/>
                </a:solidFill>
                <a:latin typeface="Bookman Old Style" panose="02050604050505020204" pitchFamily="18" charset="0"/>
              </a:rPr>
              <a:t>que surge a partir de una pregunta, problema o interés de investigación.</a:t>
            </a:r>
            <a:endParaRPr lang="es-PE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8">
            <a:extLst>
              <a:ext uri="{FF2B5EF4-FFF2-40B4-BE49-F238E27FC236}">
                <a16:creationId xmlns="" xmlns:a16="http://schemas.microsoft.com/office/drawing/2014/main" id="{EF885BD4-67CF-49D9-9E49-423E94886D9C}"/>
              </a:ext>
            </a:extLst>
          </p:cNvPr>
          <p:cNvSpPr txBox="1"/>
          <p:nvPr/>
        </p:nvSpPr>
        <p:spPr>
          <a:xfrm>
            <a:off x="842484" y="1824938"/>
            <a:ext cx="66141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Constituye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un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verdadero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desafío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: 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¿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Qué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investigar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?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¿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Cómo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investigar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?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¿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Cuándo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investigar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?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¿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Cómo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inicio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la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?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¿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Qué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tema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debo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escoger</a:t>
            </a: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?</a:t>
            </a: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6006" y="300086"/>
            <a:ext cx="66693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CAMPO DE  ENFERMERÍA </a:t>
            </a:r>
          </a:p>
          <a:p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OFTALMOLÓGICA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idx="10"/>
          </p:nvPr>
        </p:nvPicPr>
        <p:blipFill rotWithShape="1">
          <a:blip r:embed="rId3"/>
          <a:srcRect l="3247" r="3247" b="5446"/>
          <a:stretch/>
        </p:blipFill>
        <p:spPr>
          <a:xfrm>
            <a:off x="8525370" y="4702411"/>
            <a:ext cx="987339" cy="105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082" y="1961536"/>
            <a:ext cx="3059096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idx="10"/>
          </p:nvPr>
        </p:nvSpPr>
        <p:spPr>
          <a:xfrm>
            <a:off x="9378428" y="0"/>
            <a:ext cx="2450144" cy="2757518"/>
          </a:xfrm>
        </p:spPr>
      </p:sp>
      <p:sp>
        <p:nvSpPr>
          <p:cNvPr id="3" name="CuadroTexto 2"/>
          <p:cNvSpPr txBox="1"/>
          <p:nvPr/>
        </p:nvSpPr>
        <p:spPr>
          <a:xfrm>
            <a:off x="501888" y="814274"/>
            <a:ext cx="741338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sz="2300" b="1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Seguridad del usuario y manejo del riesgo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Calidad de atención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Reducción de </a:t>
            </a:r>
            <a:r>
              <a:rPr lang="es-PE" sz="2300" dirty="0" smtClean="0">
                <a:latin typeface="Bookman Old Style" panose="02050604050505020204" pitchFamily="18" charset="0"/>
              </a:rPr>
              <a:t>errores </a:t>
            </a:r>
            <a:endParaRPr lang="es-PE" sz="23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Ejes de desarrollo </a:t>
            </a:r>
            <a:r>
              <a:rPr lang="es-PE" sz="2300" dirty="0" smtClean="0">
                <a:latin typeface="Bookman Old Style" panose="02050604050505020204" pitchFamily="18" charset="0"/>
              </a:rPr>
              <a:t>profesional y satisfacción </a:t>
            </a:r>
            <a:r>
              <a:rPr lang="es-PE" sz="2300" dirty="0" smtClean="0">
                <a:latin typeface="Bookman Old Style" panose="02050604050505020204" pitchFamily="18" charset="0"/>
              </a:rPr>
              <a:t>laboral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Impacto del uso de la tecnología en la atención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Prevención de </a:t>
            </a:r>
            <a:r>
              <a:rPr lang="es-PE" sz="2300" dirty="0" smtClean="0">
                <a:latin typeface="Bookman Old Style" panose="02050604050505020204" pitchFamily="18" charset="0"/>
              </a:rPr>
              <a:t>infecciones </a:t>
            </a:r>
            <a:endParaRPr lang="es-PE" sz="23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Higiene de </a:t>
            </a:r>
            <a:r>
              <a:rPr lang="es-PE" sz="2300" dirty="0" smtClean="0">
                <a:latin typeface="Bookman Old Style" panose="02050604050505020204" pitchFamily="18" charset="0"/>
              </a:rPr>
              <a:t>manos</a:t>
            </a:r>
            <a:endParaRPr lang="es-PE" sz="23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Calidad de </a:t>
            </a:r>
            <a:r>
              <a:rPr lang="es-PE" sz="2300" dirty="0" smtClean="0">
                <a:latin typeface="Bookman Old Style" panose="02050604050505020204" pitchFamily="18" charset="0"/>
              </a:rPr>
              <a:t>vida </a:t>
            </a:r>
            <a:endParaRPr lang="es-PE" sz="23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Prevención de enfermedades oculares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Atención </a:t>
            </a:r>
            <a:r>
              <a:rPr lang="es-PE" sz="2300" dirty="0" err="1" smtClean="0">
                <a:latin typeface="Bookman Old Style" panose="02050604050505020204" pitchFamily="18" charset="0"/>
              </a:rPr>
              <a:t>perioperatoria</a:t>
            </a:r>
            <a:r>
              <a:rPr lang="es-PE" sz="2300" dirty="0" smtClean="0">
                <a:latin typeface="Bookman Old Style" panose="02050604050505020204" pitchFamily="18" charset="0"/>
              </a:rPr>
              <a:t> en oftalmología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Rehabilitación visual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Impacto de la telemedicina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300" dirty="0" smtClean="0">
                <a:latin typeface="Bookman Old Style" panose="02050604050505020204" pitchFamily="18" charset="0"/>
              </a:rPr>
              <a:t>Estudios sobre soporte emocional, </a:t>
            </a:r>
            <a:r>
              <a:rPr lang="es-PE" sz="2300" dirty="0" err="1" smtClean="0">
                <a:latin typeface="Bookman Old Style" panose="02050604050505020204" pitchFamily="18" charset="0"/>
              </a:rPr>
              <a:t>etc</a:t>
            </a:r>
            <a:r>
              <a:rPr lang="es-PE" sz="2300" dirty="0" smtClean="0">
                <a:latin typeface="Bookman Old Style" panose="02050604050505020204" pitchFamily="18" charset="0"/>
              </a:rPr>
              <a:t>, </a:t>
            </a:r>
            <a:endParaRPr lang="es-PE" sz="2300" dirty="0"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35" y="4784366"/>
            <a:ext cx="1165713" cy="11009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737" y="573223"/>
            <a:ext cx="1955526" cy="16110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1888" y="342390"/>
            <a:ext cx="800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2400" b="1" dirty="0">
                <a:latin typeface="Bookman Old Style" panose="02050604050505020204" pitchFamily="18" charset="0"/>
              </a:rPr>
              <a:t>IDEAS DE INVESTIGACIÓN EN OFTALMOLOGÍA :</a:t>
            </a:r>
          </a:p>
        </p:txBody>
      </p:sp>
    </p:spTree>
    <p:extLst>
      <p:ext uri="{BB962C8B-B14F-4D97-AF65-F5344CB8AC3E}">
        <p14:creationId xmlns:p14="http://schemas.microsoft.com/office/powerpoint/2010/main" val="3970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28638" y="224338"/>
            <a:ext cx="4957763" cy="1514475"/>
          </a:xfrm>
          <a:prstGeom prst="roundRect">
            <a:avLst/>
          </a:prstGeom>
          <a:solidFill>
            <a:srgbClr val="BFE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INVESTIGACIONES CENTRADAS EN EL USUARIO</a:t>
            </a:r>
            <a:endParaRPr lang="es-PE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50405" y="5372100"/>
            <a:ext cx="4229100" cy="1314450"/>
          </a:xfrm>
          <a:prstGeom prst="roundRect">
            <a:avLst/>
          </a:prstGeom>
          <a:solidFill>
            <a:srgbClr val="00F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EMPODERAMIENTO Y AUTOCUIDADO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50405" y="2147888"/>
            <a:ext cx="4229100" cy="1314450"/>
          </a:xfrm>
          <a:prstGeom prst="round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EXPERIENCIAS DEL CUIDADO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250405" y="3790950"/>
            <a:ext cx="4229100" cy="1314450"/>
          </a:xfrm>
          <a:prstGeom prst="roundRect">
            <a:avLst/>
          </a:prstGeom>
          <a:solidFill>
            <a:srgbClr val="84E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CALIDAD DE VIDA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900238" y="1738813"/>
            <a:ext cx="28575" cy="4290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968530" y="602932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980054" y="444817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1968530" y="2805113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45" y="1567363"/>
            <a:ext cx="2508168" cy="20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28638" y="224338"/>
            <a:ext cx="4957763" cy="151447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TECNOLOGÍAS Y CUIDADO</a:t>
            </a:r>
            <a:endParaRPr lang="es-PE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250405" y="5372100"/>
            <a:ext cx="4229100" cy="1314450"/>
          </a:xfrm>
          <a:prstGeom prst="roundRect">
            <a:avLst/>
          </a:prstGeom>
          <a:solidFill>
            <a:srgbClr val="00F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TELESALUD Y MONITOREO REMOTO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250405" y="2147888"/>
            <a:ext cx="4229100" cy="131445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IMPACTO DE LA TECNOLOGÍA EN LA PRÁCTICA DE ENFERMERÍA OFTALMOLÓGICA</a:t>
            </a:r>
            <a:endParaRPr lang="es-P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50405" y="3790950"/>
            <a:ext cx="4229100" cy="1314450"/>
          </a:xfrm>
          <a:prstGeom prst="roundRect">
            <a:avLst/>
          </a:prstGeom>
          <a:solidFill>
            <a:srgbClr val="84E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INNOVACIÓN TECNOLÓGICA EN SALUD OCULAR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900238" y="1738813"/>
            <a:ext cx="28575" cy="4290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968530" y="602932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980054" y="444817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968530" y="2805113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4" y="1720263"/>
            <a:ext cx="2663228" cy="1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28638" y="224338"/>
            <a:ext cx="4957763" cy="1514475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DETERMINANTES SOCIALES DE LA SALUD OCULAR</a:t>
            </a:r>
            <a:endParaRPr lang="es-PE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50405" y="5372100"/>
            <a:ext cx="4229100" cy="1314450"/>
          </a:xfrm>
          <a:prstGeom prst="roundRect">
            <a:avLst/>
          </a:prstGeom>
          <a:solidFill>
            <a:srgbClr val="A0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PROMOCIÓN DE LA SALUD OCULAR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50405" y="2147888"/>
            <a:ext cx="4229100" cy="131445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DESIGUALDAD EN SALUD OCULAR</a:t>
            </a:r>
            <a:endParaRPr lang="es-P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250405" y="3790950"/>
            <a:ext cx="4229100" cy="1314450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INVESTIGACIÓN COMUNITARIA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900238" y="1738813"/>
            <a:ext cx="28575" cy="4290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968530" y="602932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980054" y="4448175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968530" y="2805113"/>
            <a:ext cx="1038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9" y="1585912"/>
            <a:ext cx="2609437" cy="2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5305" y="1367135"/>
            <a:ext cx="75985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>
                <a:solidFill>
                  <a:srgbClr val="4B4F58"/>
                </a:solidFill>
                <a:latin typeface="Bookman Old Style" panose="02050604050505020204" pitchFamily="18" charset="0"/>
              </a:rPr>
              <a:t>Un </a:t>
            </a:r>
            <a:r>
              <a:rPr lang="es-PE" sz="23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proyecto de investigación</a:t>
            </a:r>
            <a:r>
              <a:rPr lang="es-PE" sz="2300" dirty="0">
                <a:solidFill>
                  <a:srgbClr val="4B4F58"/>
                </a:solidFill>
                <a:latin typeface="Bookman Old Style" panose="02050604050505020204" pitchFamily="18" charset="0"/>
              </a:rPr>
              <a:t> es un documento formal que detalla el enfoque a seguir para estudiar un fenómeno o resolver un problema </a:t>
            </a:r>
            <a:r>
              <a:rPr lang="es-PE" sz="23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específico.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300" dirty="0" smtClean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>
                <a:latin typeface="Bookman Old Style" panose="02050604050505020204" pitchFamily="18" charset="0"/>
              </a:rPr>
              <a:t>En el proyecto de investigación, se debe indicar cuál es la hipótesis </a:t>
            </a:r>
            <a:r>
              <a:rPr lang="es-PE" sz="2300" dirty="0" smtClean="0">
                <a:latin typeface="Bookman Old Style" panose="02050604050505020204" pitchFamily="18" charset="0"/>
              </a:rPr>
              <a:t>con la que </a:t>
            </a:r>
            <a:r>
              <a:rPr lang="es-PE" sz="2300" dirty="0">
                <a:latin typeface="Bookman Old Style" panose="02050604050505020204" pitchFamily="18" charset="0"/>
              </a:rPr>
              <a:t>se </a:t>
            </a:r>
            <a:r>
              <a:rPr lang="es-PE" sz="2300" dirty="0" smtClean="0">
                <a:latin typeface="Bookman Old Style" panose="02050604050505020204" pitchFamily="18" charset="0"/>
              </a:rPr>
              <a:t>inicia</a:t>
            </a:r>
            <a:r>
              <a:rPr lang="es-PE" sz="2300" dirty="0">
                <a:latin typeface="Bookman Old Style" panose="02050604050505020204" pitchFamily="18" charset="0"/>
              </a:rPr>
              <a:t> y los objetivos que se quieren alcanzar con los resultados. </a:t>
            </a:r>
            <a:endParaRPr lang="es-PE" sz="23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3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>
                <a:latin typeface="Bookman Old Style" panose="02050604050505020204" pitchFamily="18" charset="0"/>
              </a:rPr>
              <a:t>La </a:t>
            </a:r>
            <a:r>
              <a:rPr lang="es-PE" sz="2300" dirty="0">
                <a:latin typeface="Bookman Old Style" panose="02050604050505020204" pitchFamily="18" charset="0"/>
              </a:rPr>
              <a:t>forma en que se recolecta y analiza la información se guía por el </a:t>
            </a:r>
            <a:r>
              <a:rPr lang="es-PE" sz="2300" dirty="0">
                <a:latin typeface="Bookman Old Style" panose="02050604050505020204" pitchFamily="18" charset="0"/>
                <a:hlinkClick r:id="rId2"/>
              </a:rPr>
              <a:t>método científico</a:t>
            </a:r>
            <a:r>
              <a:rPr lang="es-PE" sz="2300" dirty="0">
                <a:latin typeface="Bookman Old Style" panose="02050604050505020204" pitchFamily="18" charset="0"/>
              </a:rPr>
              <a:t>. Esto le otorga validez, rigor y legitimidad a la investigación.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85962" y="485775"/>
            <a:ext cx="855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PROYECTO DE INVESTIGACIÓN</a:t>
            </a:r>
            <a:endParaRPr lang="es-PE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401" y="2086243"/>
            <a:ext cx="2556616" cy="34004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1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1180699" y="403616"/>
            <a:ext cx="10706501" cy="724247"/>
          </a:xfrm>
        </p:spPr>
        <p:txBody>
          <a:bodyPr/>
          <a:lstStyle/>
          <a:p>
            <a:r>
              <a:rPr lang="es-PE" sz="2400" b="1" dirty="0" smtClean="0">
                <a:latin typeface="Bookman Old Style" panose="02050604050505020204" pitchFamily="18" charset="0"/>
              </a:rPr>
              <a:t>CARACTERÍSTICAS DE UN BUEN PROYECTO DE INVESTIGACIÓN</a:t>
            </a:r>
            <a:endParaRPr lang="es-PE" sz="24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71863" y="1289344"/>
            <a:ext cx="8186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Aseguren la 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calidad y validez</a:t>
            </a:r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:</a:t>
            </a:r>
          </a:p>
          <a:p>
            <a:pPr algn="just" fontAlgn="base"/>
            <a:endParaRPr lang="es-PE" sz="2000" dirty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Claridad: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 Las ideas deben presentarse de manera clara y comprensible</a:t>
            </a:r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Relevancia: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 El tema debe ser significativo y pertinente a la disciplina o campo de estudio</a:t>
            </a:r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Rigor científico: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 El enfoque metodológico debe ser sólido, asegurando que los resultados sean fiables</a:t>
            </a:r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Originalidad: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 El proyecto debe aportar algo nuevo al área de estudio, ya sea en forma de datos, análisis o teorías</a:t>
            </a:r>
            <a:r>
              <a:rPr lang="es-PE" sz="2000" dirty="0" smtClean="0">
                <a:solidFill>
                  <a:srgbClr val="4B4F58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4B4F58"/>
              </a:solidFill>
              <a:latin typeface="Bookman Old Style" panose="0205060405050502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4B4F58"/>
                </a:solidFill>
                <a:latin typeface="Bookman Old Style" panose="02050604050505020204" pitchFamily="18" charset="0"/>
              </a:rPr>
              <a:t>Factibilidad:</a:t>
            </a:r>
            <a:r>
              <a:rPr lang="es-PE" sz="2000" dirty="0">
                <a:solidFill>
                  <a:srgbClr val="4B4F58"/>
                </a:solidFill>
                <a:latin typeface="Bookman Old Style" panose="02050604050505020204" pitchFamily="18" charset="0"/>
              </a:rPr>
              <a:t> Debe ser posible llevar a cabo el proyecto dentro de las limitaciones de tiempo, recursos y acceso a datos.</a:t>
            </a:r>
            <a:endParaRPr lang="es-PE" sz="2000" b="0" i="0" dirty="0">
              <a:solidFill>
                <a:srgbClr val="4B4F58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2043114"/>
            <a:ext cx="2455466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54820" y="202903"/>
            <a:ext cx="69978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PROYECTO DE INVESTIGACIÓN</a:t>
            </a:r>
            <a:endParaRPr lang="es-ES" sz="3200" b="1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361255" y="5151102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7" name="그룹 5">
              <a:extLst>
                <a:ext uri="{FF2B5EF4-FFF2-40B4-BE49-F238E27FC236}">
                  <a16:creationId xmlns:a16="http://schemas.microsoft.com/office/drawing/2014/main" xmlns="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xmlns="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xmlns="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6">
              <a:extLst>
                <a:ext uri="{FF2B5EF4-FFF2-40B4-BE49-F238E27FC236}">
                  <a16:creationId xmlns:a16="http://schemas.microsoft.com/office/drawing/2014/main" xmlns="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Oval 45">
            <a:extLst>
              <a:ext uri="{FF2B5EF4-FFF2-40B4-BE49-F238E27FC236}">
                <a16:creationId xmlns:a16="http://schemas.microsoft.com/office/drawing/2014/main" xmlns="" id="{A7A4D3A1-C72C-473F-AA8B-224581082D14}"/>
              </a:ext>
            </a:extLst>
          </p:cNvPr>
          <p:cNvSpPr/>
          <p:nvPr/>
        </p:nvSpPr>
        <p:spPr>
          <a:xfrm>
            <a:off x="1559851" y="3025624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xmlns="" id="{709DA2BF-CDE2-4AE8-BD01-C610CBF7433F}"/>
              </a:ext>
            </a:extLst>
          </p:cNvPr>
          <p:cNvSpPr/>
          <p:nvPr/>
        </p:nvSpPr>
        <p:spPr>
          <a:xfrm>
            <a:off x="5597384" y="2618580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9">
            <a:extLst>
              <a:ext uri="{FF2B5EF4-FFF2-40B4-BE49-F238E27FC236}">
                <a16:creationId xmlns:a16="http://schemas.microsoft.com/office/drawing/2014/main" xmlns="" id="{9FFC2503-F405-4993-B4D5-2A788DF86CA1}"/>
              </a:ext>
            </a:extLst>
          </p:cNvPr>
          <p:cNvSpPr/>
          <p:nvPr/>
        </p:nvSpPr>
        <p:spPr>
          <a:xfrm>
            <a:off x="7507363" y="260209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xmlns="" id="{FD911E75-8CEE-4AAA-B77F-C0756EA6EB3A}"/>
              </a:ext>
            </a:extLst>
          </p:cNvPr>
          <p:cNvSpPr/>
          <p:nvPr/>
        </p:nvSpPr>
        <p:spPr>
          <a:xfrm>
            <a:off x="9269275" y="2790087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xmlns="" id="{6B377656-5385-4AE8-841C-54E42A93D6F2}"/>
              </a:ext>
            </a:extLst>
          </p:cNvPr>
          <p:cNvSpPr/>
          <p:nvPr/>
        </p:nvSpPr>
        <p:spPr>
          <a:xfrm>
            <a:off x="3563066" y="2918815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xmlns="" id="{AA2A6AFB-8ECA-4A26-8F55-3367D4B0D2ED}"/>
              </a:ext>
            </a:extLst>
          </p:cNvPr>
          <p:cNvSpPr/>
          <p:nvPr/>
        </p:nvSpPr>
        <p:spPr>
          <a:xfrm>
            <a:off x="9803874" y="175367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308938AC-80B3-445C-AF5B-14D8A89EAB39}"/>
              </a:ext>
            </a:extLst>
          </p:cNvPr>
          <p:cNvSpPr/>
          <p:nvPr/>
        </p:nvSpPr>
        <p:spPr>
          <a:xfrm>
            <a:off x="1833004" y="325994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xmlns="" id="{B0CE8A43-7002-4741-8075-BE4361788340}"/>
              </a:ext>
            </a:extLst>
          </p:cNvPr>
          <p:cNvSpPr/>
          <p:nvPr/>
        </p:nvSpPr>
        <p:spPr>
          <a:xfrm>
            <a:off x="7727368" y="276254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6215F4E7-9F04-4C18-88E9-FC2D55A9F117}"/>
              </a:ext>
            </a:extLst>
          </p:cNvPr>
          <p:cNvSpPr/>
          <p:nvPr/>
        </p:nvSpPr>
        <p:spPr>
          <a:xfrm>
            <a:off x="3764381" y="30912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20B3CAD8-6AA8-433D-BD48-A690B7A47867}"/>
              </a:ext>
            </a:extLst>
          </p:cNvPr>
          <p:cNvSpPr/>
          <p:nvPr/>
        </p:nvSpPr>
        <p:spPr>
          <a:xfrm>
            <a:off x="5802800" y="281132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764067" y="3729751"/>
            <a:ext cx="2667364" cy="2302032"/>
          </a:xfrm>
          <a:prstGeom prst="rect">
            <a:avLst/>
          </a:prstGeom>
        </p:spPr>
      </p:pic>
      <p:sp>
        <p:nvSpPr>
          <p:cNvPr id="22" name="자유형: 도형 2">
            <a:extLst>
              <a:ext uri="{FF2B5EF4-FFF2-40B4-BE49-F238E27FC236}">
                <a16:creationId xmlns:a16="http://schemas.microsoft.com/office/drawing/2014/main" xmlns="" id="{799292DA-A7A1-4885-8A75-5547BC5E1498}"/>
              </a:ext>
            </a:extLst>
          </p:cNvPr>
          <p:cNvSpPr/>
          <p:nvPr/>
        </p:nvSpPr>
        <p:spPr>
          <a:xfrm>
            <a:off x="2076797" y="3795712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31">
            <a:extLst>
              <a:ext uri="{FF2B5EF4-FFF2-40B4-BE49-F238E27FC236}">
                <a16:creationId xmlns:a16="http://schemas.microsoft.com/office/drawing/2014/main" xmlns="" id="{BC8A2B3B-E04B-4CA5-86F8-81A58C9D318E}"/>
              </a:ext>
            </a:extLst>
          </p:cNvPr>
          <p:cNvSpPr/>
          <p:nvPr/>
        </p:nvSpPr>
        <p:spPr>
          <a:xfrm>
            <a:off x="3999301" y="3654805"/>
            <a:ext cx="1205825" cy="1113457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32">
            <a:extLst>
              <a:ext uri="{FF2B5EF4-FFF2-40B4-BE49-F238E27FC236}">
                <a16:creationId xmlns:a16="http://schemas.microsoft.com/office/drawing/2014/main" xmlns="" id="{276F2C1B-BECA-4C63-90B0-FE42CEC032E4}"/>
              </a:ext>
            </a:extLst>
          </p:cNvPr>
          <p:cNvSpPr/>
          <p:nvPr/>
        </p:nvSpPr>
        <p:spPr>
          <a:xfrm flipH="1">
            <a:off x="7217248" y="2936820"/>
            <a:ext cx="713880" cy="1215810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33">
            <a:extLst>
              <a:ext uri="{FF2B5EF4-FFF2-40B4-BE49-F238E27FC236}">
                <a16:creationId xmlns:a16="http://schemas.microsoft.com/office/drawing/2014/main" xmlns="" id="{6DBE9609-4EAB-4A64-9D22-603CF23ABA87}"/>
              </a:ext>
            </a:extLst>
          </p:cNvPr>
          <p:cNvSpPr/>
          <p:nvPr/>
        </p:nvSpPr>
        <p:spPr>
          <a:xfrm flipH="1">
            <a:off x="7631702" y="2934832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34">
            <a:extLst>
              <a:ext uri="{FF2B5EF4-FFF2-40B4-BE49-F238E27FC236}">
                <a16:creationId xmlns:a16="http://schemas.microsoft.com/office/drawing/2014/main" xmlns="" id="{C2F9CA3B-4E3C-4A38-8E15-BE385A2F6298}"/>
              </a:ext>
            </a:extLst>
          </p:cNvPr>
          <p:cNvSpPr/>
          <p:nvPr/>
        </p:nvSpPr>
        <p:spPr>
          <a:xfrm flipH="1">
            <a:off x="5960559" y="3457242"/>
            <a:ext cx="45719" cy="1496325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37">
            <a:extLst>
              <a:ext uri="{FF2B5EF4-FFF2-40B4-BE49-F238E27FC236}">
                <a16:creationId xmlns:a16="http://schemas.microsoft.com/office/drawing/2014/main" xmlns="" id="{6AD32A2A-DA3B-4C8E-9670-D47C7647F685}"/>
              </a:ext>
            </a:extLst>
          </p:cNvPr>
          <p:cNvSpPr txBox="1"/>
          <p:nvPr/>
        </p:nvSpPr>
        <p:spPr>
          <a:xfrm>
            <a:off x="218186" y="3918293"/>
            <a:ext cx="2968412" cy="2462213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I. GENERALIDADES</a:t>
            </a: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Título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Equipo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investigador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Tipo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Linea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Institución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y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localidad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Duración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Cronograma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Recursos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Presupuesto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Financiación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xmlns="" id="{B4726860-F00A-42D3-B20E-F9A0A0023442}"/>
              </a:ext>
            </a:extLst>
          </p:cNvPr>
          <p:cNvSpPr txBox="1"/>
          <p:nvPr/>
        </p:nvSpPr>
        <p:spPr>
          <a:xfrm>
            <a:off x="2102968" y="1714330"/>
            <a:ext cx="3000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II. PLAN DE INVESTIGACIÓN</a:t>
            </a: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Problema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Justificaión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Objetivos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Marco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teórico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34" name="TextBox 42">
            <a:extLst>
              <a:ext uri="{FF2B5EF4-FFF2-40B4-BE49-F238E27FC236}">
                <a16:creationId xmlns:a16="http://schemas.microsoft.com/office/drawing/2014/main" xmlns="" id="{439920F2-D591-49E3-804B-A272C9878E92}"/>
              </a:ext>
            </a:extLst>
          </p:cNvPr>
          <p:cNvSpPr txBox="1"/>
          <p:nvPr/>
        </p:nvSpPr>
        <p:spPr>
          <a:xfrm>
            <a:off x="5205126" y="1557460"/>
            <a:ext cx="206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5.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Antecedentes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6.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arco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conceptuaL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7.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Hipótesis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8. Variables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xmlns="" id="{8EEB6AF2-F655-459A-A110-53AEF73F329B}"/>
              </a:ext>
            </a:extLst>
          </p:cNvPr>
          <p:cNvSpPr txBox="1"/>
          <p:nvPr/>
        </p:nvSpPr>
        <p:spPr>
          <a:xfrm>
            <a:off x="7833186" y="518589"/>
            <a:ext cx="4316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III. MATERIALES Y MÉTODOS</a:t>
            </a: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Población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Criterios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selección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Muestra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Métodos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: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Diseño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contrastación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Tecnicas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métodos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instrumentos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recolección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datos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Procesamiento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y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análisis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de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datos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nsideraciones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éticas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40" name="TextBox 48">
            <a:extLst>
              <a:ext uri="{FF2B5EF4-FFF2-40B4-BE49-F238E27FC236}">
                <a16:creationId xmlns:a16="http://schemas.microsoft.com/office/drawing/2014/main" xmlns="" id="{BBCCA970-26F3-4786-8444-F5736989FC8B}"/>
              </a:ext>
            </a:extLst>
          </p:cNvPr>
          <p:cNvSpPr txBox="1"/>
          <p:nvPr/>
        </p:nvSpPr>
        <p:spPr>
          <a:xfrm>
            <a:off x="10061275" y="2791595"/>
            <a:ext cx="190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IV. REFERENCIAS BIBLIOGRÁFICAS</a:t>
            </a: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308938AC-80B3-445C-AF5B-14D8A89EAB39}"/>
              </a:ext>
            </a:extLst>
          </p:cNvPr>
          <p:cNvSpPr/>
          <p:nvPr/>
        </p:nvSpPr>
        <p:spPr>
          <a:xfrm>
            <a:off x="9554044" y="29479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1225782" y="1246906"/>
            <a:ext cx="5797539" cy="780795"/>
            <a:chOff x="4745820" y="1491808"/>
            <a:chExt cx="5797539" cy="780795"/>
          </a:xfrm>
        </p:grpSpPr>
        <p:sp>
          <p:nvSpPr>
            <p:cNvPr id="40" name="TextBox 8"/>
            <p:cNvSpPr txBox="1"/>
            <p:nvPr/>
          </p:nvSpPr>
          <p:spPr>
            <a:xfrm>
              <a:off x="6035667" y="1635985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 kern="0" dirty="0" smtClean="0">
                  <a:solidFill>
                    <a:prstClr val="white"/>
                  </a:solidFill>
                  <a:latin typeface="Bookman Old Style" panose="02050604050505020204" pitchFamily="18" charset="0"/>
                  <a:cs typeface="Arial" pitchFamily="34" charset="0"/>
                </a:rPr>
                <a:t>INTRODUCCIÓN</a:t>
              </a:r>
              <a:endPara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36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01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10"/>
          <p:cNvGrpSpPr/>
          <p:nvPr/>
        </p:nvGrpSpPr>
        <p:grpSpPr>
          <a:xfrm>
            <a:off x="1185298" y="2338500"/>
            <a:ext cx="6996287" cy="780795"/>
            <a:chOff x="4745820" y="1491808"/>
            <a:chExt cx="6231122" cy="780795"/>
          </a:xfrm>
        </p:grpSpPr>
        <p:sp>
          <p:nvSpPr>
            <p:cNvPr id="47" name="TextBox 16"/>
            <p:cNvSpPr txBox="1"/>
            <p:nvPr/>
          </p:nvSpPr>
          <p:spPr>
            <a:xfrm>
              <a:off x="5897751" y="1641137"/>
              <a:ext cx="507919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 kern="0" dirty="0" smtClean="0">
                  <a:solidFill>
                    <a:prstClr val="white"/>
                  </a:solidFill>
                  <a:latin typeface="Bookman Old Style" panose="02050604050505020204" pitchFamily="18" charset="0"/>
                  <a:cs typeface="Arial" pitchFamily="34" charset="0"/>
                </a:rPr>
                <a:t>PERSPECTIVAS FILOSÓFICAS</a:t>
              </a:r>
              <a:endPara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4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02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17"/>
          <p:cNvGrpSpPr/>
          <p:nvPr/>
        </p:nvGrpSpPr>
        <p:grpSpPr>
          <a:xfrm>
            <a:off x="1284834" y="3301190"/>
            <a:ext cx="8062191" cy="1015663"/>
            <a:chOff x="4826223" y="1339108"/>
            <a:chExt cx="6512449" cy="1015663"/>
          </a:xfrm>
        </p:grpSpPr>
        <p:sp>
          <p:nvSpPr>
            <p:cNvPr id="54" name="TextBox 23"/>
            <p:cNvSpPr txBox="1"/>
            <p:nvPr/>
          </p:nvSpPr>
          <p:spPr>
            <a:xfrm>
              <a:off x="5787729" y="1339108"/>
              <a:ext cx="555094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  <a:cs typeface="Arial" pitchFamily="34" charset="0"/>
                </a:rPr>
                <a:t>METODOLOGÍA DE LA INVESTIGACIÓN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kern="0" dirty="0" smtClean="0">
                  <a:solidFill>
                    <a:prstClr val="white"/>
                  </a:solidFill>
                  <a:latin typeface="Bookman Old Style" panose="02050604050505020204" pitchFamily="18" charset="0"/>
                  <a:cs typeface="Arial" pitchFamily="34" charset="0"/>
                </a:rPr>
                <a:t>PROYECTO DE INVESTIGACIÓN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  <a:cs typeface="Arial" pitchFamily="34" charset="0"/>
                </a:rPr>
                <a:t>INFORME DE INVESTIGACIÓN</a:t>
              </a:r>
              <a:endParaRPr kumimoji="0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50" name="Group 19"/>
            <p:cNvGrpSpPr/>
            <p:nvPr/>
          </p:nvGrpSpPr>
          <p:grpSpPr>
            <a:xfrm>
              <a:off x="4826223" y="1491808"/>
              <a:ext cx="702317" cy="780795"/>
              <a:chOff x="5404734" y="1449052"/>
              <a:chExt cx="702317" cy="780795"/>
            </a:xfrm>
          </p:grpSpPr>
          <p:sp>
            <p:nvSpPr>
              <p:cNvPr id="51" name="Oval 20"/>
              <p:cNvSpPr/>
              <p:nvPr/>
            </p:nvSpPr>
            <p:spPr>
              <a:xfrm>
                <a:off x="5412982" y="1449052"/>
                <a:ext cx="694069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TextBox 21"/>
              <p:cNvSpPr txBox="1"/>
              <p:nvPr/>
            </p:nvSpPr>
            <p:spPr>
              <a:xfrm>
                <a:off x="5404734" y="1516283"/>
                <a:ext cx="65461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03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55" name="Group 24"/>
          <p:cNvGrpSpPr/>
          <p:nvPr/>
        </p:nvGrpSpPr>
        <p:grpSpPr>
          <a:xfrm>
            <a:off x="1284834" y="4548878"/>
            <a:ext cx="5794001" cy="780795"/>
            <a:chOff x="4745820" y="1491808"/>
            <a:chExt cx="5794001" cy="780795"/>
          </a:xfrm>
        </p:grpSpPr>
        <p:sp>
          <p:nvSpPr>
            <p:cNvPr id="61" name="TextBox 30"/>
            <p:cNvSpPr txBox="1"/>
            <p:nvPr/>
          </p:nvSpPr>
          <p:spPr>
            <a:xfrm>
              <a:off x="6032129" y="1651372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  <a:cs typeface="Arial" pitchFamily="34" charset="0"/>
                </a:rPr>
                <a:t>DIMENSIÓN ÉTICA</a:t>
              </a:r>
              <a:endPara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5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04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sp>
        <p:nvSpPr>
          <p:cNvPr id="63" name="Rectángulo 62"/>
          <p:cNvSpPr/>
          <p:nvPr/>
        </p:nvSpPr>
        <p:spPr>
          <a:xfrm>
            <a:off x="715590" y="40530"/>
            <a:ext cx="3090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Agenda</a:t>
            </a:r>
            <a:endParaRPr lang="es-E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1398" b="11398"/>
          <a:stretch>
            <a:fillRect/>
          </a:stretch>
        </p:blipFill>
        <p:spPr>
          <a:xfrm>
            <a:off x="9156457" y="1314817"/>
            <a:ext cx="2185053" cy="2459170"/>
          </a:xfrm>
          <a:prstGeom prst="rect">
            <a:avLst/>
          </a:prstGeom>
        </p:spPr>
      </p:pic>
      <p:grpSp>
        <p:nvGrpSpPr>
          <p:cNvPr id="62" name="Group 24"/>
          <p:cNvGrpSpPr/>
          <p:nvPr/>
        </p:nvGrpSpPr>
        <p:grpSpPr>
          <a:xfrm>
            <a:off x="1284834" y="5589925"/>
            <a:ext cx="5794001" cy="780795"/>
            <a:chOff x="4745820" y="1491808"/>
            <a:chExt cx="5794001" cy="780795"/>
          </a:xfrm>
        </p:grpSpPr>
        <p:sp>
          <p:nvSpPr>
            <p:cNvPr id="64" name="TextBox 30"/>
            <p:cNvSpPr txBox="1"/>
            <p:nvPr/>
          </p:nvSpPr>
          <p:spPr>
            <a:xfrm>
              <a:off x="6032129" y="1651372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 panose="02050604050505020204" pitchFamily="18" charset="0"/>
                  <a:cs typeface="Arial" pitchFamily="34" charset="0"/>
                </a:rPr>
                <a:t>CONCLUSIONES</a:t>
              </a:r>
              <a:endPara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65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6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05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3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983903" y="176464"/>
            <a:ext cx="11573197" cy="724247"/>
          </a:xfrm>
        </p:spPr>
        <p:txBody>
          <a:bodyPr/>
          <a:lstStyle/>
          <a:p>
            <a:r>
              <a:rPr lang="es-PE" sz="4000" b="1" dirty="0" smtClean="0">
                <a:latin typeface="Bookman Old Style" panose="02050604050505020204" pitchFamily="18" charset="0"/>
              </a:rPr>
              <a:t>INFORME DE INVESTIGACIÓN</a:t>
            </a:r>
            <a:endParaRPr lang="es-PE" sz="4000" b="1" dirty="0">
              <a:latin typeface="Bookman Old Style" panose="02050604050505020204" pitchFamily="18" charset="0"/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10473"/>
          <a:stretch>
            <a:fillRect/>
          </a:stretch>
        </p:blipFill>
        <p:spPr>
          <a:xfrm>
            <a:off x="-157535" y="1695896"/>
            <a:ext cx="4282877" cy="3791626"/>
          </a:xfrm>
          <a:custGeom>
            <a:avLst/>
            <a:gdLst>
              <a:gd name="connsiteX0" fmla="*/ 0 w 4282877"/>
              <a:gd name="connsiteY0" fmla="*/ 1895813 h 3791626"/>
              <a:gd name="connsiteX1" fmla="*/ 947907 w 4282877"/>
              <a:gd name="connsiteY1" fmla="*/ 1 h 3791626"/>
              <a:gd name="connsiteX2" fmla="*/ 3334971 w 4282877"/>
              <a:gd name="connsiteY2" fmla="*/ 1 h 3791626"/>
              <a:gd name="connsiteX3" fmla="*/ 4282877 w 4282877"/>
              <a:gd name="connsiteY3" fmla="*/ 1895813 h 3791626"/>
              <a:gd name="connsiteX4" fmla="*/ 3334971 w 4282877"/>
              <a:gd name="connsiteY4" fmla="*/ 3791625 h 3791626"/>
              <a:gd name="connsiteX5" fmla="*/ 947907 w 4282877"/>
              <a:gd name="connsiteY5" fmla="*/ 3791625 h 3791626"/>
              <a:gd name="connsiteX6" fmla="*/ 0 w 4282877"/>
              <a:gd name="connsiteY6" fmla="*/ 1895813 h 37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2877" h="3791626">
                <a:moveTo>
                  <a:pt x="0" y="1895813"/>
                </a:moveTo>
                <a:lnTo>
                  <a:pt x="947907" y="1"/>
                </a:lnTo>
                <a:lnTo>
                  <a:pt x="3334971" y="1"/>
                </a:lnTo>
                <a:lnTo>
                  <a:pt x="4282877" y="1895813"/>
                </a:lnTo>
                <a:lnTo>
                  <a:pt x="3334971" y="3791625"/>
                </a:lnTo>
                <a:lnTo>
                  <a:pt x="947907" y="3791625"/>
                </a:lnTo>
                <a:lnTo>
                  <a:pt x="0" y="1895813"/>
                </a:lnTo>
                <a:close/>
              </a:path>
            </a:pathLst>
          </a:custGeom>
        </p:spPr>
      </p:pic>
      <p:sp>
        <p:nvSpPr>
          <p:cNvPr id="12" name="TextBox 7"/>
          <p:cNvSpPr txBox="1"/>
          <p:nvPr/>
        </p:nvSpPr>
        <p:spPr>
          <a:xfrm>
            <a:off x="4341444" y="1478022"/>
            <a:ext cx="7541154" cy="4493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Es 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aquel escrito que</a:t>
            </a:r>
            <a:r>
              <a:rPr lang="es-PE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 busca comunicar objetivamente las finalidades de un determinado estudio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endParaRPr lang="es-PE" sz="2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El 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mismo contempla </a:t>
            </a:r>
            <a:r>
              <a:rPr lang="es-PE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la modalidad específica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 sobre la cual se llevó a cabo la investigación y </a:t>
            </a:r>
            <a:r>
              <a:rPr lang="es-PE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los resultados más importantes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 de ella. </a:t>
            </a:r>
            <a:endParaRPr lang="es-PE" sz="2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2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Además</a:t>
            </a:r>
            <a:r>
              <a:rPr lang="es-PE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, el informe de investigación sirve para exponer algunas conclusiones y recomendaciones para siguientes investigaciones por parte de los lectores.</a:t>
            </a:r>
            <a:endParaRPr lang="en-US" altLang="ko-KR" sz="2200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397" y="337643"/>
            <a:ext cx="9625263" cy="724247"/>
          </a:xfrm>
        </p:spPr>
        <p:txBody>
          <a:bodyPr/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CARACTERÍSTICAS DEL INFORME DE INVESTIGACIÓN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1ECE5C2-CE27-49E6-8B7C-C9ABF79618E8}"/>
              </a:ext>
            </a:extLst>
          </p:cNvPr>
          <p:cNvGrpSpPr/>
          <p:nvPr/>
        </p:nvGrpSpPr>
        <p:grpSpPr>
          <a:xfrm rot="10800000" flipV="1">
            <a:off x="9472458" y="4715500"/>
            <a:ext cx="2571903" cy="1558725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A36223B1-7AA6-41F5-824F-A32737CDCFA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xmlns="" id="{EBA32D47-5CC3-45F7-9106-47580C6564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xmlns="" id="{16154F70-E261-4338-9519-E462F4AD65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F6A500E8-8A07-4BB9-A667-D1E56C431F22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B7BD067E-3A9F-4F4D-AEC5-7A232597065D}"/>
              </a:ext>
            </a:extLst>
          </p:cNvPr>
          <p:cNvGrpSpPr/>
          <p:nvPr/>
        </p:nvGrpSpPr>
        <p:grpSpPr>
          <a:xfrm>
            <a:off x="9472458" y="2412215"/>
            <a:ext cx="2592333" cy="2666879"/>
            <a:chOff x="4440672" y="1511354"/>
            <a:chExt cx="3343265" cy="337851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4DC4B488-1F1F-4AD4-BA1D-7568513466C2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ADFE733-026F-4504-92EE-30A7DAC39063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xmlns="" id="{0ECEDDAF-5D72-4F05-98CC-A9A8BD3D88F2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xmlns="" id="{AA9F9011-362B-4541-9B69-1F8A76DCEC0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xmlns="" id="{FF6032C5-50D1-4A54-A0F5-502FBDCEAE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xmlns="" id="{3088D65F-2FA5-43E1-BFBD-A9F3B624773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xmlns="" id="{409DC1D4-610E-449F-9DA7-F370C0CC74E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xmlns="" id="{00824C02-116C-48C6-B194-353DF41F54B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xmlns="" id="{2927D873-95E3-4DBF-ABB6-902FC5027C7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Block Arc 11">
                  <a:extLst>
                    <a:ext uri="{FF2B5EF4-FFF2-40B4-BE49-F238E27FC236}">
                      <a16:creationId xmlns:a16="http://schemas.microsoft.com/office/drawing/2014/main" xmlns="" id="{7918D9F0-0210-489D-BE93-40C740AF6BA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D7FFC923-212E-43D4-97C0-6F9F16855F2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xmlns="" id="{A53DA4AA-7AA4-4098-9458-B009EFF23A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9C1F8EEC-3D17-47E8-9EEB-053C02AA848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0371F419-BEE5-4D6C-87F0-9D987124B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xmlns="" id="{5DF61BCD-2D1A-4E50-97CA-8A58F3194D9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xmlns="" id="{40B6F853-7B06-46BB-871B-2452EE27D3A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xmlns="" id="{12BBD7C9-448C-47DA-A646-BBA636FDD8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xmlns="" id="{6765F695-ADC9-4665-B5C5-55ED8009138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xmlns="" id="{50587C04-EE9C-4AE0-AFB7-2FBFF7A0F81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xmlns="" id="{37AE61A7-F824-4851-B5D7-EB6D588A8E0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xmlns="" id="{1862D9BD-59F8-4ACB-857D-1B493A33D8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Block Arc 11">
                  <a:extLst>
                    <a:ext uri="{FF2B5EF4-FFF2-40B4-BE49-F238E27FC236}">
                      <a16:creationId xmlns:a16="http://schemas.microsoft.com/office/drawing/2014/main" xmlns="" id="{B3EE01CD-17E5-45F1-A11C-BC028FE510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xmlns="" id="{537E9610-6A3D-4DA3-B8D2-32EBBC2C027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xmlns="" id="{18E03FED-D973-4C60-B1A7-57F4A8A2BD1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xmlns="" id="{9215EF9C-1E94-4EEB-B7ED-B899A1E3C4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xmlns="" id="{0D00ED23-2521-4A74-BA96-103748A65A4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xmlns="" id="{5F889F06-F9E7-4DFA-9207-E58D8F69735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xmlns="" id="{B86E6B89-9978-45A1-B181-32BC1523DC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xmlns="" id="{3FE8E455-1EC9-41B0-A69F-7BEEC091F36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xmlns="" id="{0887C1BC-4357-46ED-9072-EF07C58395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xmlns="" id="{240AB174-ECF0-4D04-A1B9-1A50447B486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xmlns="" id="{43ED4E3B-1C55-4726-A0C5-562D7F63FD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xmlns="" id="{8435DF1F-F667-40B5-9A53-C4B74382266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Block Arc 11">
                  <a:extLst>
                    <a:ext uri="{FF2B5EF4-FFF2-40B4-BE49-F238E27FC236}">
                      <a16:creationId xmlns:a16="http://schemas.microsoft.com/office/drawing/2014/main" xmlns="" id="{2B52BE48-55F0-4FAB-9006-A98CBC59B8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xmlns="" id="{3BC82995-F7AE-4816-A412-30ABD2CD6E48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xmlns="" id="{6F6CEFA2-13F4-4867-B237-837D026B329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0575" y="1128228"/>
            <a:ext cx="8417093" cy="49705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PE" altLang="es-PE" sz="17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Precisión: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 debe ser exacto en la presentación de los datos y resultados obtenidos.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Bookman Old Style" panose="02050604050505020204" pitchFamily="18" charset="0"/>
            </a:endParaRPr>
          </a:p>
          <a:p>
            <a:pPr marL="185738" indent="-185738" algn="just" defTabSz="914400"/>
            <a:r>
              <a:rPr lang="es-PE" altLang="es-PE" sz="1700" b="1" dirty="0" smtClean="0">
                <a:solidFill>
                  <a:srgbClr val="181818"/>
                </a:solidFill>
                <a:latin typeface="Bookman Old Style" panose="02050604050505020204" pitchFamily="18" charset="0"/>
              </a:rPr>
              <a:t>2. Objetividad</a:t>
            </a:r>
            <a:r>
              <a:rPr lang="es-PE" altLang="es-PE" sz="1700" b="1" dirty="0">
                <a:solidFill>
                  <a:srgbClr val="181818"/>
                </a:solidFill>
                <a:latin typeface="Bookman Old Style" panose="02050604050505020204" pitchFamily="18" charset="0"/>
              </a:rPr>
              <a:t>:</a:t>
            </a:r>
            <a:r>
              <a:rPr lang="es-PE" altLang="es-PE" sz="1700" dirty="0">
                <a:solidFill>
                  <a:srgbClr val="181818"/>
                </a:solidFill>
                <a:latin typeface="Bookman Old Style" panose="02050604050505020204" pitchFamily="18" charset="0"/>
              </a:rPr>
              <a:t> </a:t>
            </a:r>
            <a:r>
              <a:rPr lang="es-PE" altLang="es-PE" sz="1700" dirty="0" smtClean="0">
                <a:solidFill>
                  <a:srgbClr val="181818"/>
                </a:solidFill>
                <a:latin typeface="Bookman Old Style" panose="02050604050505020204" pitchFamily="18" charset="0"/>
              </a:rPr>
              <a:t>debe </a:t>
            </a:r>
            <a:r>
              <a:rPr lang="es-PE" altLang="es-PE" sz="1700" dirty="0">
                <a:solidFill>
                  <a:srgbClr val="181818"/>
                </a:solidFill>
                <a:latin typeface="Bookman Old Style" panose="02050604050505020204" pitchFamily="18" charset="0"/>
              </a:rPr>
              <a:t>presentar los resultados de manera imparcial y sin sesgos. La interpretación de los resultados debe basarse en evidencias y datos concretos.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Bookman Old Style" panose="02050604050505020204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altLang="es-PE" sz="1700" b="1" dirty="0">
                <a:solidFill>
                  <a:srgbClr val="181818"/>
                </a:solidFill>
                <a:latin typeface="Bookman Old Style" panose="02050604050505020204" pitchFamily="18" charset="0"/>
              </a:rPr>
              <a:t>3</a:t>
            </a:r>
            <a:r>
              <a:rPr kumimoji="0" lang="es-PE" altLang="es-PE" sz="17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. Claridad: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 debe ser comprensible para el público objetivo. La redacción debe ser concisa y evitar el uso de tecnicismos innecesarios.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Bookman Old Style" panose="02050604050505020204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altLang="es-PE" sz="1700" b="1" dirty="0" smtClean="0">
                <a:solidFill>
                  <a:srgbClr val="181818"/>
                </a:solidFill>
                <a:latin typeface="Bookman Old Style" panose="02050604050505020204" pitchFamily="18" charset="0"/>
              </a:rPr>
              <a:t>4</a:t>
            </a:r>
            <a:r>
              <a:rPr kumimoji="0" lang="es-PE" altLang="es-PE" sz="17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.</a:t>
            </a:r>
            <a:r>
              <a:rPr kumimoji="0" lang="es-PE" altLang="es-PE" sz="17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kumimoji="0" lang="es-PE" altLang="es-PE" sz="17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Organización: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 los datos y resultados deben presentarse</a:t>
            </a:r>
            <a:r>
              <a:rPr kumimoji="0" lang="es-PE" altLang="es-PE" sz="17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de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manera organizada y coherente. Debe seguir una estructura clara y lógica que facilite la comprensión del contenido.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Bookman Old Style" panose="02050604050505020204" pitchFamily="18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PE" altLang="es-PE" sz="17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Referencias: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 debe incluir referencias bibliográficas,</a:t>
            </a:r>
            <a:r>
              <a:rPr kumimoji="0" lang="es-PE" altLang="es-PE" sz="17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 esto </a:t>
            </a:r>
            <a:r>
              <a:rPr kumimoji="0" lang="es-PE" altLang="es-PE" sz="17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Bookman Old Style" panose="02050604050505020204" pitchFamily="18" charset="0"/>
              </a:rPr>
              <a:t>permite respaldar los resultados obtenidos y dar crédito a los autores de las ideas o teorías utilizadas.</a:t>
            </a: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" name="AutoShape 2" descr="Como hacer un estudio de Como hacer un informe de investigacion"/>
          <p:cNvSpPr>
            <a:spLocks noChangeAspect="1" noChangeArrowheads="1"/>
          </p:cNvSpPr>
          <p:nvPr/>
        </p:nvSpPr>
        <p:spPr bwMode="auto">
          <a:xfrm>
            <a:off x="38100" y="-641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35380" y="357728"/>
            <a:ext cx="9625263" cy="724247"/>
          </a:xfrm>
        </p:spPr>
        <p:txBody>
          <a:bodyPr/>
          <a:lstStyle/>
          <a:p>
            <a:r>
              <a:rPr lang="es-PE" sz="2800" b="1" dirty="0" smtClean="0">
                <a:latin typeface="Bookman Old Style" panose="02050604050505020204" pitchFamily="18" charset="0"/>
              </a:rPr>
              <a:t>INFORME DE INVESTIGACIÓN CUANTITATIVA</a:t>
            </a:r>
            <a:endParaRPr lang="es-PE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67">
            <a:extLst>
              <a:ext uri="{FF2B5EF4-FFF2-40B4-BE49-F238E27FC236}">
                <a16:creationId xmlns="" xmlns:a16="http://schemas.microsoft.com/office/drawing/2014/main" id="{BF1BEC6B-09EE-4EAE-ACDC-CE641109EB21}"/>
              </a:ext>
            </a:extLst>
          </p:cNvPr>
          <p:cNvSpPr txBox="1"/>
          <p:nvPr/>
        </p:nvSpPr>
        <p:spPr>
          <a:xfrm>
            <a:off x="1436959" y="1753353"/>
            <a:ext cx="4535215" cy="34778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/>
            <a:r>
              <a:rPr lang="en-US" sz="2000" b="1" cap="all" dirty="0" smtClean="0">
                <a:solidFill>
                  <a:srgbClr val="D9126B"/>
                </a:solidFill>
                <a:latin typeface="Bookman Old Style" panose="02050604050505020204" pitchFamily="18" charset="0"/>
              </a:rPr>
              <a:t>PÁGINAS PRELIMINARES</a:t>
            </a:r>
          </a:p>
          <a:p>
            <a:pPr defTabSz="914400"/>
            <a:endParaRPr lang="en-US" sz="2000" b="1" cap="all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Carátula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Dedicatoria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Agradecimiento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Resumen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smtClean="0">
                <a:solidFill>
                  <a:srgbClr val="D9126B"/>
                </a:solidFill>
                <a:latin typeface="Bookman Old Style" panose="02050604050505020204" pitchFamily="18" charset="0"/>
              </a:rPr>
              <a:t>Abstract</a:t>
            </a: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Presentación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Indice</a:t>
            </a:r>
            <a:r>
              <a:rPr lang="en-US" sz="2000" b="1" dirty="0" smtClean="0">
                <a:solidFill>
                  <a:srgbClr val="D9126B"/>
                </a:solidFill>
                <a:latin typeface="Bookman Old Style" panose="02050604050505020204" pitchFamily="18" charset="0"/>
              </a:rPr>
              <a:t> de </a:t>
            </a: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contenido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Indice</a:t>
            </a:r>
            <a:r>
              <a:rPr lang="en-US" sz="2000" b="1" dirty="0" smtClean="0">
                <a:solidFill>
                  <a:srgbClr val="D9126B"/>
                </a:solidFill>
                <a:latin typeface="Bookman Old Style" panose="02050604050505020204" pitchFamily="18" charset="0"/>
              </a:rPr>
              <a:t> de </a:t>
            </a: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tablas</a:t>
            </a:r>
            <a:r>
              <a:rPr lang="en-US" sz="2000" b="1" dirty="0" smtClean="0">
                <a:solidFill>
                  <a:srgbClr val="D9126B"/>
                </a:solidFill>
                <a:latin typeface="Bookman Old Style" panose="02050604050505020204" pitchFamily="18" charset="0"/>
              </a:rPr>
              <a:t> y </a:t>
            </a:r>
            <a:r>
              <a:rPr lang="en-US" sz="2000" b="1" dirty="0" err="1" smtClean="0">
                <a:solidFill>
                  <a:srgbClr val="D9126B"/>
                </a:solidFill>
                <a:latin typeface="Bookman Old Style" panose="02050604050505020204" pitchFamily="18" charset="0"/>
              </a:rPr>
              <a:t>graficos</a:t>
            </a:r>
            <a:endParaRPr lang="en-US" sz="2000" b="1" dirty="0" smtClean="0">
              <a:solidFill>
                <a:srgbClr val="D9126B"/>
              </a:solidFill>
              <a:latin typeface="Bookman Old Style" panose="02050604050505020204" pitchFamily="18" charset="0"/>
            </a:endParaRPr>
          </a:p>
          <a:p>
            <a:pPr defTabSz="914400"/>
            <a:endParaRPr lang="en-US" sz="2000" b="1" cap="all" dirty="0">
              <a:solidFill>
                <a:srgbClr val="D9126B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그룹 56">
            <a:extLst>
              <a:ext uri="{FF2B5EF4-FFF2-40B4-BE49-F238E27FC236}">
                <a16:creationId xmlns:a16="http://schemas.microsoft.com/office/drawing/2014/main" xmlns="" id="{6BFB6AA0-EEB6-4BE3-9B09-4B56B71383F4}"/>
              </a:ext>
            </a:extLst>
          </p:cNvPr>
          <p:cNvGrpSpPr/>
          <p:nvPr/>
        </p:nvGrpSpPr>
        <p:grpSpPr>
          <a:xfrm rot="10800000" flipV="1">
            <a:off x="8243471" y="4563801"/>
            <a:ext cx="3627966" cy="1558855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5" name="그룹 57">
              <a:extLst>
                <a:ext uri="{FF2B5EF4-FFF2-40B4-BE49-F238E27FC236}">
                  <a16:creationId xmlns:a16="http://schemas.microsoft.com/office/drawing/2014/main" xmlns="" id="{9CC6C3CC-E18D-4D4F-9135-FCF7BBFBFEC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xmlns="" id="{86D66DC8-7AC7-47C4-A72F-21DFBC3374E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xmlns="" id="{7533C9D9-C55F-4C1A-A6B2-D9669D1906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직사각형 58">
              <a:extLst>
                <a:ext uri="{FF2B5EF4-FFF2-40B4-BE49-F238E27FC236}">
                  <a16:creationId xmlns:a16="http://schemas.microsoft.com/office/drawing/2014/main" xmlns="" id="{85D43E1C-4080-4002-B142-285871C09D13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88" y="2500313"/>
            <a:ext cx="4250504" cy="36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865328" y="139277"/>
            <a:ext cx="10993737" cy="724247"/>
          </a:xfrm>
        </p:spPr>
        <p:txBody>
          <a:bodyPr/>
          <a:lstStyle/>
          <a:p>
            <a:pPr algn="ctr"/>
            <a:r>
              <a:rPr lang="es-PE" sz="4400" b="1" dirty="0" smtClean="0">
                <a:latin typeface="Bookman Old Style" panose="02050604050505020204" pitchFamily="18" charset="0"/>
              </a:rPr>
              <a:t>INFORME DE INVESTIGACIÓN</a:t>
            </a:r>
            <a:endParaRPr lang="es-PE" sz="4400" b="1" dirty="0">
              <a:latin typeface="Bookman Old Style" panose="02050604050505020204" pitchFamily="18" charset="0"/>
            </a:endParaRPr>
          </a:p>
        </p:txBody>
      </p:sp>
      <p:sp>
        <p:nvSpPr>
          <p:cNvPr id="32" name="TextBox 37">
            <a:extLst>
              <a:ext uri="{FF2B5EF4-FFF2-40B4-BE49-F238E27FC236}">
                <a16:creationId xmlns="" xmlns:a16="http://schemas.microsoft.com/office/drawing/2014/main" id="{90B27521-9DE5-439A-B9E7-70158DCF6427}"/>
              </a:ext>
            </a:extLst>
          </p:cNvPr>
          <p:cNvSpPr txBox="1"/>
          <p:nvPr/>
        </p:nvSpPr>
        <p:spPr>
          <a:xfrm>
            <a:off x="8511268" y="2373086"/>
            <a:ext cx="3501883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/>
            <a:r>
              <a:rPr lang="en-US" sz="1600" b="1" cap="all" dirty="0" smtClean="0">
                <a:solidFill>
                  <a:srgbClr val="00A891"/>
                </a:solidFill>
                <a:latin typeface="Bookman Old Style" panose="02050604050505020204" pitchFamily="18" charset="0"/>
              </a:rPr>
              <a:t>II. MARCO DE REFERENCIA</a:t>
            </a:r>
          </a:p>
          <a:p>
            <a:pPr marL="514350" indent="-514350" defTabSz="914400">
              <a:buAutoNum type="arabicPeriod"/>
            </a:pPr>
            <a:r>
              <a:rPr lang="en-US" sz="1600" dirty="0" smtClean="0">
                <a:solidFill>
                  <a:srgbClr val="00A891"/>
                </a:solidFill>
                <a:latin typeface="Bookman Old Style" panose="02050604050505020204" pitchFamily="18" charset="0"/>
              </a:rPr>
              <a:t>Marco </a:t>
            </a:r>
            <a:r>
              <a:rPr lang="en-US" sz="1600" dirty="0" err="1" smtClean="0">
                <a:solidFill>
                  <a:srgbClr val="00A891"/>
                </a:solidFill>
                <a:latin typeface="Bookman Old Style" panose="02050604050505020204" pitchFamily="18" charset="0"/>
              </a:rPr>
              <a:t>teórico</a:t>
            </a:r>
            <a:endParaRPr lang="en-US" sz="1600" dirty="0" smtClean="0">
              <a:solidFill>
                <a:srgbClr val="00A891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600" dirty="0" err="1" smtClean="0">
                <a:solidFill>
                  <a:srgbClr val="00A891"/>
                </a:solidFill>
                <a:latin typeface="Bookman Old Style" panose="02050604050505020204" pitchFamily="18" charset="0"/>
              </a:rPr>
              <a:t>Antecedentes</a:t>
            </a:r>
            <a:endParaRPr lang="en-US" sz="1600" dirty="0" smtClean="0">
              <a:solidFill>
                <a:srgbClr val="00A891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600" dirty="0" smtClean="0">
                <a:solidFill>
                  <a:srgbClr val="00A891"/>
                </a:solidFill>
                <a:latin typeface="Bookman Old Style" panose="02050604050505020204" pitchFamily="18" charset="0"/>
              </a:rPr>
              <a:t>Marco conceptual</a:t>
            </a:r>
          </a:p>
          <a:p>
            <a:pPr marL="514350" indent="-514350" defTabSz="914400">
              <a:buAutoNum type="arabicPeriod"/>
            </a:pPr>
            <a:r>
              <a:rPr lang="en-US" sz="1600" dirty="0" smtClean="0">
                <a:solidFill>
                  <a:srgbClr val="00A891"/>
                </a:solidFill>
                <a:latin typeface="Bookman Old Style" panose="02050604050505020204" pitchFamily="18" charset="0"/>
              </a:rPr>
              <a:t>Sistema de </a:t>
            </a:r>
            <a:r>
              <a:rPr lang="en-US" sz="1600" dirty="0" err="1" smtClean="0">
                <a:solidFill>
                  <a:srgbClr val="00A891"/>
                </a:solidFill>
                <a:latin typeface="Bookman Old Style" panose="02050604050505020204" pitchFamily="18" charset="0"/>
              </a:rPr>
              <a:t>hipótesis</a:t>
            </a:r>
            <a:endParaRPr lang="en-US" sz="1600" dirty="0" smtClean="0">
              <a:solidFill>
                <a:srgbClr val="00A891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600" dirty="0" smtClean="0">
                <a:solidFill>
                  <a:srgbClr val="00A891"/>
                </a:solidFill>
                <a:latin typeface="Bookman Old Style" panose="02050604050505020204" pitchFamily="18" charset="0"/>
              </a:rPr>
              <a:t>Variables e </a:t>
            </a:r>
            <a:r>
              <a:rPr lang="en-US" sz="1600" dirty="0" err="1" smtClean="0">
                <a:solidFill>
                  <a:srgbClr val="00A891"/>
                </a:solidFill>
                <a:latin typeface="Bookman Old Style" panose="02050604050505020204" pitchFamily="18" charset="0"/>
              </a:rPr>
              <a:t>indicadores</a:t>
            </a:r>
            <a:endParaRPr lang="en-US" sz="1600" dirty="0">
              <a:solidFill>
                <a:srgbClr val="00A89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5" name="TextBox 43">
            <a:extLst>
              <a:ext uri="{FF2B5EF4-FFF2-40B4-BE49-F238E27FC236}">
                <a16:creationId xmlns="" xmlns:a16="http://schemas.microsoft.com/office/drawing/2014/main" id="{1BAF9F3E-5330-4CBE-BD26-F8D9BDA43DCF}"/>
              </a:ext>
            </a:extLst>
          </p:cNvPr>
          <p:cNvSpPr txBox="1"/>
          <p:nvPr/>
        </p:nvSpPr>
        <p:spPr>
          <a:xfrm>
            <a:off x="1519471" y="5157848"/>
            <a:ext cx="2937088" cy="98488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/>
            <a:r>
              <a:rPr lang="en-US" sz="1600" b="1" cap="all" dirty="0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IV. RESULTADOS</a:t>
            </a:r>
          </a:p>
          <a:p>
            <a:pPr marL="228600" indent="-228600" defTabSz="914400">
              <a:buAutoNum type="arabicPeriod"/>
            </a:pPr>
            <a:r>
              <a:rPr lang="en-US" sz="1400" b="1" dirty="0" err="1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Análisis</a:t>
            </a:r>
            <a:r>
              <a:rPr lang="en-US" sz="1400" b="1" dirty="0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 e </a:t>
            </a:r>
            <a:r>
              <a:rPr lang="en-US" sz="1400" b="1" dirty="0" err="1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interpretación</a:t>
            </a:r>
            <a:r>
              <a:rPr lang="en-US" sz="1400" b="1" dirty="0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b="1" dirty="0" err="1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resultados</a:t>
            </a:r>
            <a:endParaRPr lang="en-US" sz="1400" b="1" dirty="0" smtClean="0">
              <a:solidFill>
                <a:srgbClr val="013D4D">
                  <a:lumMod val="75000"/>
                  <a:lumOff val="25000"/>
                </a:srgbClr>
              </a:solidFill>
              <a:latin typeface="Bookman Old Style" panose="02050604050505020204" pitchFamily="18" charset="0"/>
            </a:endParaRPr>
          </a:p>
          <a:p>
            <a:pPr marL="228600" indent="-228600" defTabSz="914400">
              <a:buAutoNum type="arabicPeriod"/>
            </a:pPr>
            <a:r>
              <a:rPr lang="en-US" sz="1400" b="1" dirty="0" err="1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Docimasia</a:t>
            </a:r>
            <a:r>
              <a:rPr lang="en-US" sz="1400" b="1" dirty="0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b="1" dirty="0" err="1" smtClean="0">
                <a:solidFill>
                  <a:srgbClr val="013D4D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</a:rPr>
              <a:t>hipótesis</a:t>
            </a:r>
            <a:endParaRPr lang="en-US" sz="1400" b="1" dirty="0">
              <a:solidFill>
                <a:srgbClr val="013D4D">
                  <a:lumMod val="75000"/>
                  <a:lumOff val="25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TextBox 46">
            <a:extLst>
              <a:ext uri="{FF2B5EF4-FFF2-40B4-BE49-F238E27FC236}">
                <a16:creationId xmlns="" xmlns:a16="http://schemas.microsoft.com/office/drawing/2014/main" id="{31C649A2-189D-4ABB-9C40-FC54A48B627B}"/>
              </a:ext>
            </a:extLst>
          </p:cNvPr>
          <p:cNvSpPr txBox="1"/>
          <p:nvPr/>
        </p:nvSpPr>
        <p:spPr>
          <a:xfrm>
            <a:off x="7967728" y="818327"/>
            <a:ext cx="2937088" cy="123110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/>
            <a:r>
              <a:rPr lang="en-US" sz="2400" b="1" cap="all" dirty="0" smtClean="0">
                <a:solidFill>
                  <a:srgbClr val="013D4D"/>
                </a:solidFill>
                <a:latin typeface="Calibri" panose="020F0502020204030204"/>
              </a:rPr>
              <a:t>I. INTRODUCCIÓN</a:t>
            </a:r>
          </a:p>
          <a:p>
            <a:pPr marL="514350" indent="-514350" defTabSz="914400">
              <a:buAutoNum type="arabicPeriod"/>
            </a:pPr>
            <a:r>
              <a:rPr lang="en-US" sz="1600" dirty="0" err="1" smtClean="0">
                <a:solidFill>
                  <a:srgbClr val="013D4D"/>
                </a:solidFill>
                <a:latin typeface="Bookman Old Style" panose="02050604050505020204" pitchFamily="18" charset="0"/>
              </a:rPr>
              <a:t>Problema</a:t>
            </a:r>
            <a:endParaRPr lang="en-US" sz="1600" dirty="0" smtClean="0">
              <a:solidFill>
                <a:srgbClr val="013D4D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600" dirty="0" err="1" smtClean="0">
                <a:solidFill>
                  <a:srgbClr val="013D4D"/>
                </a:solidFill>
                <a:latin typeface="Bookman Old Style" panose="02050604050505020204" pitchFamily="18" charset="0"/>
              </a:rPr>
              <a:t>Objetivos</a:t>
            </a:r>
            <a:endParaRPr lang="en-US" sz="1600" dirty="0" smtClean="0">
              <a:solidFill>
                <a:srgbClr val="013D4D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600" dirty="0" err="1" smtClean="0">
                <a:solidFill>
                  <a:srgbClr val="013D4D"/>
                </a:solidFill>
                <a:latin typeface="Bookman Old Style" panose="02050604050505020204" pitchFamily="18" charset="0"/>
              </a:rPr>
              <a:t>Justificación</a:t>
            </a:r>
            <a:endParaRPr lang="en-US" sz="1600" dirty="0">
              <a:solidFill>
                <a:srgbClr val="013D4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="" xmlns:a16="http://schemas.microsoft.com/office/drawing/2014/main" id="{525526F6-E52F-4700-A62F-8FC09F6CCCF4}"/>
              </a:ext>
            </a:extLst>
          </p:cNvPr>
          <p:cNvSpPr txBox="1"/>
          <p:nvPr/>
        </p:nvSpPr>
        <p:spPr>
          <a:xfrm>
            <a:off x="595666" y="3994223"/>
            <a:ext cx="29370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914400"/>
            <a:r>
              <a:rPr lang="en-US" b="1" cap="all" dirty="0" smtClean="0">
                <a:solidFill>
                  <a:srgbClr val="FE7600"/>
                </a:solidFill>
                <a:latin typeface="Bookman Old Style" panose="02050604050505020204" pitchFamily="18" charset="0"/>
              </a:rPr>
              <a:t>V. DISCUSIÓN</a:t>
            </a:r>
            <a:endParaRPr lang="en-US" b="1" cap="all" dirty="0">
              <a:solidFill>
                <a:srgbClr val="FE7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2" name="TextBox 54">
            <a:extLst>
              <a:ext uri="{FF2B5EF4-FFF2-40B4-BE49-F238E27FC236}">
                <a16:creationId xmlns="" xmlns:a16="http://schemas.microsoft.com/office/drawing/2014/main" id="{3E898F31-BE8F-4D67-9250-939948B15599}"/>
              </a:ext>
            </a:extLst>
          </p:cNvPr>
          <p:cNvSpPr txBox="1"/>
          <p:nvPr/>
        </p:nvSpPr>
        <p:spPr>
          <a:xfrm>
            <a:off x="8511268" y="4283486"/>
            <a:ext cx="3347797" cy="184665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/>
            <a:r>
              <a:rPr lang="en-US" sz="16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III. METODOLOGÍA</a:t>
            </a:r>
          </a:p>
          <a:p>
            <a:pPr marL="514350" indent="-514350" defTabSz="914400">
              <a:buAutoNum type="arabicPeriod"/>
            </a:pP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Tipo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y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nivel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investigación</a:t>
            </a:r>
            <a:endParaRPr lang="en-US" sz="1400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Diseño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investigación</a:t>
            </a:r>
            <a:endParaRPr lang="en-US" sz="1400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Técnicas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e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instrumentos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investigación</a:t>
            </a:r>
            <a:endParaRPr lang="en-US" sz="1400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Procesamiento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y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análisis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de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datos</a:t>
            </a:r>
            <a:endParaRPr lang="en-US" sz="1400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514350" indent="-514350" defTabSz="914400">
              <a:buAutoNum type="arabicPeriod"/>
            </a:pP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Consideraciones</a:t>
            </a:r>
            <a:r>
              <a:rPr lang="en-US" sz="14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latin typeface="Bookman Old Style" panose="02050604050505020204" pitchFamily="18" charset="0"/>
              </a:rPr>
              <a:t>éticas</a:t>
            </a:r>
            <a:endParaRPr lang="en-US" sz="1400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4" name="Freeform 55">
            <a:extLst>
              <a:ext uri="{FF2B5EF4-FFF2-40B4-BE49-F238E27FC236}">
                <a16:creationId xmlns="" xmlns:a16="http://schemas.microsoft.com/office/drawing/2014/main" id="{7ACFAC34-92F1-473C-802A-0DFA1FEF896D}"/>
              </a:ext>
            </a:extLst>
          </p:cNvPr>
          <p:cNvSpPr>
            <a:spLocks/>
          </p:cNvSpPr>
          <p:nvPr/>
        </p:nvSpPr>
        <p:spPr bwMode="auto">
          <a:xfrm>
            <a:off x="6651927" y="1541191"/>
            <a:ext cx="1698115" cy="2142859"/>
          </a:xfrm>
          <a:custGeom>
            <a:avLst/>
            <a:gdLst>
              <a:gd name="T0" fmla="*/ 116 w 260"/>
              <a:gd name="T1" fmla="*/ 270 h 329"/>
              <a:gd name="T2" fmla="*/ 116 w 260"/>
              <a:gd name="T3" fmla="*/ 192 h 329"/>
              <a:gd name="T4" fmla="*/ 0 w 260"/>
              <a:gd name="T5" fmla="*/ 126 h 329"/>
              <a:gd name="T6" fmla="*/ 80 w 260"/>
              <a:gd name="T7" fmla="*/ 94 h 329"/>
              <a:gd name="T8" fmla="*/ 86 w 260"/>
              <a:gd name="T9" fmla="*/ 91 h 329"/>
              <a:gd name="T10" fmla="*/ 85 w 260"/>
              <a:gd name="T11" fmla="*/ 85 h 329"/>
              <a:gd name="T12" fmla="*/ 70 w 260"/>
              <a:gd name="T13" fmla="*/ 0 h 329"/>
              <a:gd name="T14" fmla="*/ 87 w 260"/>
              <a:gd name="T15" fmla="*/ 9 h 329"/>
              <a:gd name="T16" fmla="*/ 244 w 260"/>
              <a:gd name="T17" fmla="*/ 100 h 329"/>
              <a:gd name="T18" fmla="*/ 260 w 260"/>
              <a:gd name="T19" fmla="*/ 127 h 329"/>
              <a:gd name="T20" fmla="*/ 260 w 260"/>
              <a:gd name="T21" fmla="*/ 271 h 329"/>
              <a:gd name="T22" fmla="*/ 188 w 260"/>
              <a:gd name="T23" fmla="*/ 329 h 329"/>
              <a:gd name="T24" fmla="*/ 116 w 260"/>
              <a:gd name="T25" fmla="*/ 27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0" h="329">
                <a:moveTo>
                  <a:pt x="116" y="270"/>
                </a:moveTo>
                <a:lnTo>
                  <a:pt x="116" y="192"/>
                </a:lnTo>
                <a:lnTo>
                  <a:pt x="0" y="126"/>
                </a:lnTo>
                <a:lnTo>
                  <a:pt x="80" y="94"/>
                </a:lnTo>
                <a:lnTo>
                  <a:pt x="86" y="91"/>
                </a:lnTo>
                <a:lnTo>
                  <a:pt x="85" y="85"/>
                </a:lnTo>
                <a:lnTo>
                  <a:pt x="70" y="0"/>
                </a:lnTo>
                <a:lnTo>
                  <a:pt x="87" y="9"/>
                </a:lnTo>
                <a:lnTo>
                  <a:pt x="244" y="100"/>
                </a:lnTo>
                <a:cubicBezTo>
                  <a:pt x="254" y="106"/>
                  <a:pt x="260" y="115"/>
                  <a:pt x="260" y="127"/>
                </a:cubicBezTo>
                <a:lnTo>
                  <a:pt x="260" y="271"/>
                </a:lnTo>
                <a:lnTo>
                  <a:pt x="188" y="329"/>
                </a:lnTo>
                <a:lnTo>
                  <a:pt x="116" y="270"/>
                </a:lnTo>
              </a:path>
            </a:pathLst>
          </a:custGeom>
          <a:solidFill>
            <a:srgbClr val="00A891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Freeform 56">
            <a:extLst>
              <a:ext uri="{FF2B5EF4-FFF2-40B4-BE49-F238E27FC236}">
                <a16:creationId xmlns="" xmlns:a16="http://schemas.microsoft.com/office/drawing/2014/main" id="{D993E090-125C-4024-93DD-6C2E94424821}"/>
              </a:ext>
            </a:extLst>
          </p:cNvPr>
          <p:cNvSpPr>
            <a:spLocks/>
          </p:cNvSpPr>
          <p:nvPr/>
        </p:nvSpPr>
        <p:spPr bwMode="auto">
          <a:xfrm>
            <a:off x="6884410" y="3431352"/>
            <a:ext cx="1465638" cy="1930598"/>
          </a:xfrm>
          <a:custGeom>
            <a:avLst/>
            <a:gdLst>
              <a:gd name="T0" fmla="*/ 12 w 225"/>
              <a:gd name="T1" fmla="*/ 175 h 297"/>
              <a:gd name="T2" fmla="*/ 81 w 225"/>
              <a:gd name="T3" fmla="*/ 135 h 297"/>
              <a:gd name="T4" fmla="*/ 81 w 225"/>
              <a:gd name="T5" fmla="*/ 0 h 297"/>
              <a:gd name="T6" fmla="*/ 148 w 225"/>
              <a:gd name="T7" fmla="*/ 55 h 297"/>
              <a:gd name="T8" fmla="*/ 153 w 225"/>
              <a:gd name="T9" fmla="*/ 58 h 297"/>
              <a:gd name="T10" fmla="*/ 158 w 225"/>
              <a:gd name="T11" fmla="*/ 55 h 297"/>
              <a:gd name="T12" fmla="*/ 225 w 225"/>
              <a:gd name="T13" fmla="*/ 0 h 297"/>
              <a:gd name="T14" fmla="*/ 225 w 225"/>
              <a:gd name="T15" fmla="*/ 201 h 297"/>
              <a:gd name="T16" fmla="*/ 209 w 225"/>
              <a:gd name="T17" fmla="*/ 228 h 297"/>
              <a:gd name="T18" fmla="*/ 89 w 225"/>
              <a:gd name="T19" fmla="*/ 297 h 297"/>
              <a:gd name="T20" fmla="*/ 0 w 225"/>
              <a:gd name="T21" fmla="*/ 266 h 297"/>
              <a:gd name="T22" fmla="*/ 12 w 225"/>
              <a:gd name="T23" fmla="*/ 175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297">
                <a:moveTo>
                  <a:pt x="12" y="175"/>
                </a:moveTo>
                <a:lnTo>
                  <a:pt x="81" y="135"/>
                </a:lnTo>
                <a:lnTo>
                  <a:pt x="81" y="0"/>
                </a:lnTo>
                <a:lnTo>
                  <a:pt x="148" y="55"/>
                </a:lnTo>
                <a:lnTo>
                  <a:pt x="153" y="58"/>
                </a:lnTo>
                <a:lnTo>
                  <a:pt x="158" y="55"/>
                </a:lnTo>
                <a:lnTo>
                  <a:pt x="225" y="0"/>
                </a:lnTo>
                <a:lnTo>
                  <a:pt x="225" y="201"/>
                </a:lnTo>
                <a:cubicBezTo>
                  <a:pt x="225" y="212"/>
                  <a:pt x="219" y="222"/>
                  <a:pt x="209" y="228"/>
                </a:cubicBezTo>
                <a:lnTo>
                  <a:pt x="89" y="297"/>
                </a:lnTo>
                <a:lnTo>
                  <a:pt x="0" y="266"/>
                </a:lnTo>
                <a:lnTo>
                  <a:pt x="12" y="175"/>
                </a:lnTo>
                <a:close/>
              </a:path>
            </a:pathLst>
          </a:custGeom>
          <a:solidFill>
            <a:srgbClr val="B1DB15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Freeform 57">
            <a:extLst>
              <a:ext uri="{FF2B5EF4-FFF2-40B4-BE49-F238E27FC236}">
                <a16:creationId xmlns="" xmlns:a16="http://schemas.microsoft.com/office/drawing/2014/main" id="{DD95C290-FDC6-4695-BBDE-748123A01FB6}"/>
              </a:ext>
            </a:extLst>
          </p:cNvPr>
          <p:cNvSpPr>
            <a:spLocks/>
          </p:cNvSpPr>
          <p:nvPr/>
        </p:nvSpPr>
        <p:spPr bwMode="auto">
          <a:xfrm>
            <a:off x="5085217" y="4624076"/>
            <a:ext cx="2264153" cy="1506069"/>
          </a:xfrm>
          <a:custGeom>
            <a:avLst/>
            <a:gdLst>
              <a:gd name="T0" fmla="*/ 87 w 349"/>
              <a:gd name="T1" fmla="*/ 28 h 231"/>
              <a:gd name="T2" fmla="*/ 156 w 349"/>
              <a:gd name="T3" fmla="*/ 68 h 231"/>
              <a:gd name="T4" fmla="*/ 272 w 349"/>
              <a:gd name="T5" fmla="*/ 0 h 231"/>
              <a:gd name="T6" fmla="*/ 261 w 349"/>
              <a:gd name="T7" fmla="*/ 86 h 231"/>
              <a:gd name="T8" fmla="*/ 260 w 349"/>
              <a:gd name="T9" fmla="*/ 92 h 231"/>
              <a:gd name="T10" fmla="*/ 266 w 349"/>
              <a:gd name="T11" fmla="*/ 94 h 231"/>
              <a:gd name="T12" fmla="*/ 349 w 349"/>
              <a:gd name="T13" fmla="*/ 123 h 231"/>
              <a:gd name="T14" fmla="*/ 329 w 349"/>
              <a:gd name="T15" fmla="*/ 135 h 231"/>
              <a:gd name="T16" fmla="*/ 171 w 349"/>
              <a:gd name="T17" fmla="*/ 226 h 231"/>
              <a:gd name="T18" fmla="*/ 141 w 349"/>
              <a:gd name="T19" fmla="*/ 226 h 231"/>
              <a:gd name="T20" fmla="*/ 15 w 349"/>
              <a:gd name="T21" fmla="*/ 153 h 231"/>
              <a:gd name="T22" fmla="*/ 0 w 349"/>
              <a:gd name="T23" fmla="*/ 62 h 231"/>
              <a:gd name="T24" fmla="*/ 87 w 349"/>
              <a:gd name="T25" fmla="*/ 2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9" h="231">
                <a:moveTo>
                  <a:pt x="87" y="28"/>
                </a:moveTo>
                <a:lnTo>
                  <a:pt x="156" y="68"/>
                </a:lnTo>
                <a:lnTo>
                  <a:pt x="272" y="0"/>
                </a:lnTo>
                <a:lnTo>
                  <a:pt x="261" y="86"/>
                </a:lnTo>
                <a:lnTo>
                  <a:pt x="260" y="92"/>
                </a:lnTo>
                <a:lnTo>
                  <a:pt x="266" y="94"/>
                </a:lnTo>
                <a:lnTo>
                  <a:pt x="349" y="123"/>
                </a:lnTo>
                <a:lnTo>
                  <a:pt x="329" y="135"/>
                </a:lnTo>
                <a:lnTo>
                  <a:pt x="171" y="226"/>
                </a:lnTo>
                <a:cubicBezTo>
                  <a:pt x="161" y="231"/>
                  <a:pt x="150" y="231"/>
                  <a:pt x="141" y="226"/>
                </a:cubicBezTo>
                <a:lnTo>
                  <a:pt x="15" y="153"/>
                </a:lnTo>
                <a:lnTo>
                  <a:pt x="0" y="62"/>
                </a:lnTo>
                <a:lnTo>
                  <a:pt x="87" y="28"/>
                </a:lnTo>
              </a:path>
            </a:pathLst>
          </a:custGeom>
          <a:solidFill>
            <a:srgbClr val="013D4D">
              <a:lumMod val="75000"/>
              <a:lumOff val="25000"/>
            </a:srgbClr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Freeform 58">
            <a:extLst>
              <a:ext uri="{FF2B5EF4-FFF2-40B4-BE49-F238E27FC236}">
                <a16:creationId xmlns="" xmlns:a16="http://schemas.microsoft.com/office/drawing/2014/main" id="{00AB0515-D547-4C46-892E-F4A9A6570577}"/>
              </a:ext>
            </a:extLst>
          </p:cNvPr>
          <p:cNvSpPr>
            <a:spLocks/>
          </p:cNvSpPr>
          <p:nvPr/>
        </p:nvSpPr>
        <p:spPr bwMode="auto">
          <a:xfrm>
            <a:off x="3841951" y="3431352"/>
            <a:ext cx="1698115" cy="2122644"/>
          </a:xfrm>
          <a:custGeom>
            <a:avLst/>
            <a:gdLst>
              <a:gd name="T0" fmla="*/ 144 w 261"/>
              <a:gd name="T1" fmla="*/ 60 h 327"/>
              <a:gd name="T2" fmla="*/ 144 w 261"/>
              <a:gd name="T3" fmla="*/ 135 h 327"/>
              <a:gd name="T4" fmla="*/ 261 w 261"/>
              <a:gd name="T5" fmla="*/ 202 h 327"/>
              <a:gd name="T6" fmla="*/ 179 w 261"/>
              <a:gd name="T7" fmla="*/ 234 h 327"/>
              <a:gd name="T8" fmla="*/ 173 w 261"/>
              <a:gd name="T9" fmla="*/ 236 h 327"/>
              <a:gd name="T10" fmla="*/ 174 w 261"/>
              <a:gd name="T11" fmla="*/ 242 h 327"/>
              <a:gd name="T12" fmla="*/ 188 w 261"/>
              <a:gd name="T13" fmla="*/ 327 h 327"/>
              <a:gd name="T14" fmla="*/ 173 w 261"/>
              <a:gd name="T15" fmla="*/ 319 h 327"/>
              <a:gd name="T16" fmla="*/ 15 w 261"/>
              <a:gd name="T17" fmla="*/ 228 h 327"/>
              <a:gd name="T18" fmla="*/ 0 w 261"/>
              <a:gd name="T19" fmla="*/ 201 h 327"/>
              <a:gd name="T20" fmla="*/ 0 w 261"/>
              <a:gd name="T21" fmla="*/ 56 h 327"/>
              <a:gd name="T22" fmla="*/ 72 w 261"/>
              <a:gd name="T23" fmla="*/ 0 h 327"/>
              <a:gd name="T24" fmla="*/ 144 w 261"/>
              <a:gd name="T25" fmla="*/ 6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1" h="327">
                <a:moveTo>
                  <a:pt x="144" y="60"/>
                </a:moveTo>
                <a:lnTo>
                  <a:pt x="144" y="135"/>
                </a:lnTo>
                <a:lnTo>
                  <a:pt x="261" y="202"/>
                </a:lnTo>
                <a:lnTo>
                  <a:pt x="179" y="234"/>
                </a:lnTo>
                <a:lnTo>
                  <a:pt x="173" y="236"/>
                </a:lnTo>
                <a:lnTo>
                  <a:pt x="174" y="242"/>
                </a:lnTo>
                <a:lnTo>
                  <a:pt x="188" y="327"/>
                </a:lnTo>
                <a:lnTo>
                  <a:pt x="173" y="319"/>
                </a:lnTo>
                <a:lnTo>
                  <a:pt x="15" y="228"/>
                </a:lnTo>
                <a:cubicBezTo>
                  <a:pt x="5" y="222"/>
                  <a:pt x="0" y="212"/>
                  <a:pt x="0" y="201"/>
                </a:cubicBezTo>
                <a:lnTo>
                  <a:pt x="0" y="56"/>
                </a:lnTo>
                <a:lnTo>
                  <a:pt x="72" y="0"/>
                </a:lnTo>
                <a:lnTo>
                  <a:pt x="144" y="60"/>
                </a:lnTo>
              </a:path>
            </a:pathLst>
          </a:custGeom>
          <a:solidFill>
            <a:srgbClr val="FE7600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Freeform 59">
            <a:extLst>
              <a:ext uri="{FF2B5EF4-FFF2-40B4-BE49-F238E27FC236}">
                <a16:creationId xmlns="" xmlns:a16="http://schemas.microsoft.com/office/drawing/2014/main" id="{BB5C313B-C93B-4FBD-A57F-B4F2AF2BC3C3}"/>
              </a:ext>
            </a:extLst>
          </p:cNvPr>
          <p:cNvSpPr>
            <a:spLocks/>
          </p:cNvSpPr>
          <p:nvPr/>
        </p:nvSpPr>
        <p:spPr bwMode="auto">
          <a:xfrm>
            <a:off x="3841951" y="1733237"/>
            <a:ext cx="1475743" cy="1960919"/>
          </a:xfrm>
          <a:custGeom>
            <a:avLst/>
            <a:gdLst>
              <a:gd name="T0" fmla="*/ 213 w 226"/>
              <a:gd name="T1" fmla="*/ 124 h 301"/>
              <a:gd name="T2" fmla="*/ 144 w 226"/>
              <a:gd name="T3" fmla="*/ 163 h 301"/>
              <a:gd name="T4" fmla="*/ 144 w 226"/>
              <a:gd name="T5" fmla="*/ 301 h 301"/>
              <a:gd name="T6" fmla="*/ 77 w 226"/>
              <a:gd name="T7" fmla="*/ 245 h 301"/>
              <a:gd name="T8" fmla="*/ 72 w 226"/>
              <a:gd name="T9" fmla="*/ 241 h 301"/>
              <a:gd name="T10" fmla="*/ 67 w 226"/>
              <a:gd name="T11" fmla="*/ 245 h 301"/>
              <a:gd name="T12" fmla="*/ 0 w 226"/>
              <a:gd name="T13" fmla="*/ 298 h 301"/>
              <a:gd name="T14" fmla="*/ 0 w 226"/>
              <a:gd name="T15" fmla="*/ 98 h 301"/>
              <a:gd name="T16" fmla="*/ 15 w 226"/>
              <a:gd name="T17" fmla="*/ 71 h 301"/>
              <a:gd name="T18" fmla="*/ 138 w 226"/>
              <a:gd name="T19" fmla="*/ 0 h 301"/>
              <a:gd name="T20" fmla="*/ 226 w 226"/>
              <a:gd name="T21" fmla="*/ 32 h 301"/>
              <a:gd name="T22" fmla="*/ 213 w 226"/>
              <a:gd name="T23" fmla="*/ 12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6" h="301">
                <a:moveTo>
                  <a:pt x="213" y="124"/>
                </a:moveTo>
                <a:lnTo>
                  <a:pt x="144" y="163"/>
                </a:lnTo>
                <a:lnTo>
                  <a:pt x="144" y="301"/>
                </a:lnTo>
                <a:lnTo>
                  <a:pt x="77" y="245"/>
                </a:lnTo>
                <a:lnTo>
                  <a:pt x="72" y="241"/>
                </a:lnTo>
                <a:lnTo>
                  <a:pt x="67" y="245"/>
                </a:lnTo>
                <a:lnTo>
                  <a:pt x="0" y="298"/>
                </a:lnTo>
                <a:lnTo>
                  <a:pt x="0" y="98"/>
                </a:lnTo>
                <a:cubicBezTo>
                  <a:pt x="0" y="86"/>
                  <a:pt x="5" y="77"/>
                  <a:pt x="15" y="71"/>
                </a:cubicBezTo>
                <a:lnTo>
                  <a:pt x="138" y="0"/>
                </a:lnTo>
                <a:lnTo>
                  <a:pt x="226" y="32"/>
                </a:lnTo>
                <a:lnTo>
                  <a:pt x="213" y="124"/>
                </a:lnTo>
              </a:path>
            </a:pathLst>
          </a:custGeom>
          <a:solidFill>
            <a:srgbClr val="D9126B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Freeform 60">
            <a:extLst>
              <a:ext uri="{FF2B5EF4-FFF2-40B4-BE49-F238E27FC236}">
                <a16:creationId xmlns="" xmlns:a16="http://schemas.microsoft.com/office/drawing/2014/main" id="{4ECA8481-F4C0-4BD2-918C-EF8FDBD26D7F}"/>
              </a:ext>
            </a:extLst>
          </p:cNvPr>
          <p:cNvSpPr>
            <a:spLocks/>
          </p:cNvSpPr>
          <p:nvPr/>
        </p:nvSpPr>
        <p:spPr bwMode="auto">
          <a:xfrm>
            <a:off x="4852734" y="965042"/>
            <a:ext cx="2254049" cy="1506069"/>
          </a:xfrm>
          <a:custGeom>
            <a:avLst/>
            <a:gdLst>
              <a:gd name="T0" fmla="*/ 206 w 346"/>
              <a:gd name="T1" fmla="*/ 6 h 231"/>
              <a:gd name="T2" fmla="*/ 330 w 346"/>
              <a:gd name="T3" fmla="*/ 78 h 231"/>
              <a:gd name="T4" fmla="*/ 346 w 346"/>
              <a:gd name="T5" fmla="*/ 170 h 231"/>
              <a:gd name="T6" fmla="*/ 260 w 346"/>
              <a:gd name="T7" fmla="*/ 204 h 231"/>
              <a:gd name="T8" fmla="*/ 191 w 346"/>
              <a:gd name="T9" fmla="*/ 164 h 231"/>
              <a:gd name="T10" fmla="*/ 74 w 346"/>
              <a:gd name="T11" fmla="*/ 231 h 231"/>
              <a:gd name="T12" fmla="*/ 87 w 346"/>
              <a:gd name="T13" fmla="*/ 146 h 231"/>
              <a:gd name="T14" fmla="*/ 88 w 346"/>
              <a:gd name="T15" fmla="*/ 139 h 231"/>
              <a:gd name="T16" fmla="*/ 82 w 346"/>
              <a:gd name="T17" fmla="*/ 137 h 231"/>
              <a:gd name="T18" fmla="*/ 0 w 346"/>
              <a:gd name="T19" fmla="*/ 107 h 231"/>
              <a:gd name="T20" fmla="*/ 18 w 346"/>
              <a:gd name="T21" fmla="*/ 97 h 231"/>
              <a:gd name="T22" fmla="*/ 176 w 346"/>
              <a:gd name="T23" fmla="*/ 6 h 231"/>
              <a:gd name="T24" fmla="*/ 206 w 346"/>
              <a:gd name="T25" fmla="*/ 6 h 231"/>
              <a:gd name="T26" fmla="*/ 206 w 346"/>
              <a:gd name="T27" fmla="*/ 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6" h="231">
                <a:moveTo>
                  <a:pt x="206" y="6"/>
                </a:moveTo>
                <a:lnTo>
                  <a:pt x="330" y="78"/>
                </a:lnTo>
                <a:lnTo>
                  <a:pt x="346" y="170"/>
                </a:lnTo>
                <a:lnTo>
                  <a:pt x="260" y="204"/>
                </a:lnTo>
                <a:lnTo>
                  <a:pt x="191" y="164"/>
                </a:lnTo>
                <a:lnTo>
                  <a:pt x="74" y="231"/>
                </a:lnTo>
                <a:lnTo>
                  <a:pt x="87" y="146"/>
                </a:lnTo>
                <a:lnTo>
                  <a:pt x="88" y="139"/>
                </a:lnTo>
                <a:lnTo>
                  <a:pt x="82" y="137"/>
                </a:lnTo>
                <a:lnTo>
                  <a:pt x="0" y="107"/>
                </a:lnTo>
                <a:lnTo>
                  <a:pt x="18" y="97"/>
                </a:lnTo>
                <a:lnTo>
                  <a:pt x="176" y="6"/>
                </a:lnTo>
                <a:cubicBezTo>
                  <a:pt x="185" y="0"/>
                  <a:pt x="196" y="0"/>
                  <a:pt x="206" y="6"/>
                </a:cubicBezTo>
                <a:lnTo>
                  <a:pt x="206" y="6"/>
                </a:lnTo>
              </a:path>
            </a:pathLst>
          </a:custGeom>
          <a:solidFill>
            <a:srgbClr val="013D4D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Rectangle 53">
            <a:extLst>
              <a:ext uri="{FF2B5EF4-FFF2-40B4-BE49-F238E27FC236}">
                <a16:creationId xmlns="" xmlns:a16="http://schemas.microsoft.com/office/drawing/2014/main" id="{BE340BE6-B180-469C-95A2-0364D8EC0B05}"/>
              </a:ext>
            </a:extLst>
          </p:cNvPr>
          <p:cNvSpPr/>
          <p:nvPr/>
        </p:nvSpPr>
        <p:spPr>
          <a:xfrm>
            <a:off x="5713679" y="1148022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ectangle 57">
            <a:extLst>
              <a:ext uri="{FF2B5EF4-FFF2-40B4-BE49-F238E27FC236}">
                <a16:creationId xmlns="" xmlns:a16="http://schemas.microsoft.com/office/drawing/2014/main" id="{1B2B0A46-9A2A-455D-936B-E97A94202690}"/>
              </a:ext>
            </a:extLst>
          </p:cNvPr>
          <p:cNvSpPr/>
          <p:nvPr/>
        </p:nvSpPr>
        <p:spPr>
          <a:xfrm>
            <a:off x="7458228" y="2197683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Rectangle 58">
            <a:extLst>
              <a:ext uri="{FF2B5EF4-FFF2-40B4-BE49-F238E27FC236}">
                <a16:creationId xmlns="" xmlns:a16="http://schemas.microsoft.com/office/drawing/2014/main" id="{2875A09F-A147-43F0-9B56-976A2FB2463C}"/>
              </a:ext>
            </a:extLst>
          </p:cNvPr>
          <p:cNvSpPr/>
          <p:nvPr/>
        </p:nvSpPr>
        <p:spPr>
          <a:xfrm>
            <a:off x="7463050" y="4133011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Rectangle 59">
            <a:extLst>
              <a:ext uri="{FF2B5EF4-FFF2-40B4-BE49-F238E27FC236}">
                <a16:creationId xmlns="" xmlns:a16="http://schemas.microsoft.com/office/drawing/2014/main" id="{90290B02-D754-41CA-9239-92A52C811B22}"/>
              </a:ext>
            </a:extLst>
          </p:cNvPr>
          <p:cNvSpPr/>
          <p:nvPr/>
        </p:nvSpPr>
        <p:spPr>
          <a:xfrm>
            <a:off x="5685597" y="5138497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04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Rectangle 60">
            <a:extLst>
              <a:ext uri="{FF2B5EF4-FFF2-40B4-BE49-F238E27FC236}">
                <a16:creationId xmlns="" xmlns:a16="http://schemas.microsoft.com/office/drawing/2014/main" id="{DE41071F-C41F-4614-8D5F-05EC90628603}"/>
              </a:ext>
            </a:extLst>
          </p:cNvPr>
          <p:cNvSpPr/>
          <p:nvPr/>
        </p:nvSpPr>
        <p:spPr>
          <a:xfrm>
            <a:off x="3881171" y="4133011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05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Rectangle 65">
            <a:extLst>
              <a:ext uri="{FF2B5EF4-FFF2-40B4-BE49-F238E27FC236}">
                <a16:creationId xmlns="" xmlns:a16="http://schemas.microsoft.com/office/drawing/2014/main" id="{8D3207E4-1AD9-4983-97AE-994E2496894E}"/>
              </a:ext>
            </a:extLst>
          </p:cNvPr>
          <p:cNvSpPr/>
          <p:nvPr/>
        </p:nvSpPr>
        <p:spPr>
          <a:xfrm>
            <a:off x="3875880" y="2197683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06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9" name="Graphic 4" descr="Users">
            <a:extLst>
              <a:ext uri="{FF2B5EF4-FFF2-40B4-BE49-F238E27FC236}">
                <a16:creationId xmlns="" xmlns:a16="http://schemas.microsoft.com/office/drawing/2014/main" id="{D9C11888-5295-4DEF-8523-4F3737694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1502" y="2748695"/>
            <a:ext cx="481003" cy="481003"/>
          </a:xfrm>
          <a:prstGeom prst="rect">
            <a:avLst/>
          </a:prstGeom>
        </p:spPr>
      </p:pic>
      <p:pic>
        <p:nvPicPr>
          <p:cNvPr id="90" name="Graphic 7" descr="Lightbulb">
            <a:extLst>
              <a:ext uri="{FF2B5EF4-FFF2-40B4-BE49-F238E27FC236}">
                <a16:creationId xmlns="" xmlns:a16="http://schemas.microsoft.com/office/drawing/2014/main" id="{941061FF-BE1B-4626-AB23-A10BC4DAD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1997" y="3801495"/>
            <a:ext cx="481003" cy="481003"/>
          </a:xfrm>
          <a:prstGeom prst="rect">
            <a:avLst/>
          </a:prstGeom>
        </p:spPr>
      </p:pic>
      <p:pic>
        <p:nvPicPr>
          <p:cNvPr id="91" name="Graphic 10" descr="Hourglass">
            <a:extLst>
              <a:ext uri="{FF2B5EF4-FFF2-40B4-BE49-F238E27FC236}">
                <a16:creationId xmlns="" xmlns:a16="http://schemas.microsoft.com/office/drawing/2014/main" id="{E44C566F-6290-4974-8719-D1A9E82BE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9263" y="4363555"/>
            <a:ext cx="481003" cy="481003"/>
          </a:xfrm>
          <a:prstGeom prst="rect">
            <a:avLst/>
          </a:prstGeom>
        </p:spPr>
      </p:pic>
      <p:pic>
        <p:nvPicPr>
          <p:cNvPr id="92" name="Graphic 13" descr="Box trolley">
            <a:extLst>
              <a:ext uri="{FF2B5EF4-FFF2-40B4-BE49-F238E27FC236}">
                <a16:creationId xmlns="" xmlns:a16="http://schemas.microsoft.com/office/drawing/2014/main" id="{4DF1E6E9-E9A8-4F1F-BB17-F01ADC0C1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2734" y="3856057"/>
            <a:ext cx="481003" cy="481003"/>
          </a:xfrm>
          <a:prstGeom prst="rect">
            <a:avLst/>
          </a:prstGeom>
        </p:spPr>
      </p:pic>
      <p:pic>
        <p:nvPicPr>
          <p:cNvPr id="93" name="Graphic 17" descr="Medal">
            <a:extLst>
              <a:ext uri="{FF2B5EF4-FFF2-40B4-BE49-F238E27FC236}">
                <a16:creationId xmlns="" xmlns:a16="http://schemas.microsoft.com/office/drawing/2014/main" id="{281245F7-F5AE-46BA-BB55-9375EA289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4715" y="2877679"/>
            <a:ext cx="481003" cy="481003"/>
          </a:xfrm>
          <a:prstGeom prst="rect">
            <a:avLst/>
          </a:prstGeom>
        </p:spPr>
      </p:pic>
      <p:pic>
        <p:nvPicPr>
          <p:cNvPr id="94" name="Graphic 19" descr="Fire">
            <a:extLst>
              <a:ext uri="{FF2B5EF4-FFF2-40B4-BE49-F238E27FC236}">
                <a16:creationId xmlns="" xmlns:a16="http://schemas.microsoft.com/office/drawing/2014/main" id="{A286E9E3-5AA0-4F7E-AB3E-F351E4208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81059" y="2305610"/>
            <a:ext cx="481003" cy="4810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1598" y="1426851"/>
            <a:ext cx="366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CONCLUSIONES</a:t>
            </a:r>
          </a:p>
          <a:p>
            <a:r>
              <a:rPr lang="es-PE" sz="1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RECOMENDACIONES</a:t>
            </a:r>
          </a:p>
          <a:p>
            <a:r>
              <a:rPr lang="es-PE" sz="1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REFRENCIAS BIBLIOGRÁFICAS</a:t>
            </a:r>
          </a:p>
          <a:p>
            <a:r>
              <a:rPr lang="es-PE" sz="1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ANEXOS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19953" y="3302439"/>
            <a:ext cx="21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CUANTITATIVA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1967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72796" y="2842154"/>
            <a:ext cx="44278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latin typeface="Bookman Old Style" panose="02050604050505020204" pitchFamily="18" charset="0"/>
              </a:rPr>
              <a:t>4. DIMENSIÓN</a:t>
            </a:r>
          </a:p>
          <a:p>
            <a:pPr algn="ctr"/>
            <a:r>
              <a:rPr lang="es-ES" sz="4400" b="1" dirty="0" smtClean="0">
                <a:ln w="0"/>
                <a:latin typeface="Bookman Old Style" panose="02050604050505020204" pitchFamily="18" charset="0"/>
              </a:rPr>
              <a:t> ÉTICA</a:t>
            </a:r>
            <a:endParaRPr lang="es-ES" sz="4400" b="1" cap="none" spc="0" dirty="0">
              <a:ln w="0"/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1" y="2100263"/>
            <a:ext cx="2983426" cy="20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9">
            <a:extLst>
              <a:ext uri="{FF2B5EF4-FFF2-40B4-BE49-F238E27FC236}">
                <a16:creationId xmlns=""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907492" y="470455"/>
            <a:ext cx="6479146" cy="563231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s-PE" sz="2000" dirty="0"/>
              <a:t>Ética en la investigación es un concepto que alude a la protección de los derechos y el </a:t>
            </a:r>
            <a:r>
              <a:rPr lang="es-PE" sz="2000" dirty="0" smtClean="0"/>
              <a:t>bienestar de </a:t>
            </a:r>
            <a:r>
              <a:rPr lang="es-PE" sz="2000" dirty="0"/>
              <a:t>las personas </a:t>
            </a:r>
            <a:r>
              <a:rPr lang="es-PE" sz="2000" dirty="0" smtClean="0"/>
              <a:t>involucradas </a:t>
            </a:r>
            <a:r>
              <a:rPr lang="es-PE" sz="2000" dirty="0"/>
              <a:t>en un </a:t>
            </a:r>
            <a:r>
              <a:rPr lang="es-PE" sz="2000" dirty="0" smtClean="0"/>
              <a:t>trabajo de investigación. 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es-PE" sz="2000" dirty="0" smtClean="0"/>
          </a:p>
          <a:p>
            <a:pPr marL="171450" indent="-171450" algn="just">
              <a:buFont typeface="Wingdings" pitchFamily="2" charset="2"/>
              <a:buChar char="ü"/>
            </a:pPr>
            <a:r>
              <a:rPr lang="es-PE" sz="2000" dirty="0" smtClean="0"/>
              <a:t>La </a:t>
            </a:r>
            <a:r>
              <a:rPr lang="es-PE" sz="2000" dirty="0"/>
              <a:t>noción hace referencia a aquellos principios que contribuyen a preservar el bienestar y que permiten controlar o minimizar las consecuencias negativas del proceso de construcción de conocimiento</a:t>
            </a:r>
            <a:r>
              <a:rPr lang="es-PE" sz="2000" dirty="0" smtClean="0"/>
              <a:t>.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es-PE" sz="2000" dirty="0" smtClean="0"/>
          </a:p>
          <a:p>
            <a:pPr marL="171450" indent="-171450" algn="just">
              <a:buFont typeface="Wingdings" pitchFamily="2" charset="2"/>
              <a:buChar char="ü"/>
            </a:pPr>
            <a:r>
              <a:rPr lang="es-PE" sz="2000" dirty="0"/>
              <a:t>La idea de ética en la investigación abarca diferentes dimensiones. Por un lado, tiene que ver con</a:t>
            </a:r>
            <a:r>
              <a:rPr lang="es-PE" sz="2000" b="1" dirty="0"/>
              <a:t> cómo el trabajo </a:t>
            </a:r>
            <a:r>
              <a:rPr lang="es-PE" sz="2000" b="1" dirty="0" smtClean="0"/>
              <a:t>de investigación </a:t>
            </a:r>
            <a:r>
              <a:rPr lang="es-PE" sz="2000" b="1" dirty="0"/>
              <a:t>afecta al sujeto de </a:t>
            </a:r>
            <a:r>
              <a:rPr lang="es-PE" sz="2000" b="1" dirty="0" smtClean="0"/>
              <a:t>estudio</a:t>
            </a:r>
            <a:r>
              <a:rPr lang="es-PE" sz="2000" dirty="0" smtClean="0"/>
              <a:t>. 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es-PE" sz="2000" dirty="0" smtClean="0"/>
          </a:p>
          <a:p>
            <a:pPr marL="171450" indent="-171450" algn="just">
              <a:buFont typeface="Wingdings" pitchFamily="2" charset="2"/>
              <a:buChar char="ü"/>
            </a:pPr>
            <a:r>
              <a:rPr lang="es-PE" sz="2000" dirty="0" smtClean="0"/>
              <a:t>Por </a:t>
            </a:r>
            <a:r>
              <a:rPr lang="es-PE" sz="2000" dirty="0"/>
              <a:t>otra parte, se relaciona a cuestiones propias de la </a:t>
            </a:r>
            <a:r>
              <a:rPr lang="es-PE" sz="2000" b="1" dirty="0"/>
              <a:t>publicación académica</a:t>
            </a:r>
            <a:r>
              <a:rPr lang="es-PE" sz="2000" dirty="0"/>
              <a:t>: el </a:t>
            </a:r>
            <a:r>
              <a:rPr lang="es-PE" sz="2000" b="1" dirty="0">
                <a:hlinkClick r:id="rId2"/>
              </a:rPr>
              <a:t>plagio</a:t>
            </a:r>
            <a:r>
              <a:rPr lang="es-PE" sz="2000" b="1" dirty="0"/>
              <a:t>, la violación de los </a:t>
            </a:r>
            <a:r>
              <a:rPr lang="es-PE" sz="2000" b="1" dirty="0">
                <a:hlinkClick r:id="rId3"/>
              </a:rPr>
              <a:t>derechos de autor</a:t>
            </a:r>
            <a:r>
              <a:rPr lang="es-PE" sz="2000" b="1" dirty="0"/>
              <a:t>,</a:t>
            </a:r>
            <a:r>
              <a:rPr lang="es-PE" sz="2000" dirty="0"/>
              <a:t> la fabricación de datos a través de la </a:t>
            </a:r>
            <a:r>
              <a:rPr lang="es-PE" sz="2000" b="1" dirty="0">
                <a:hlinkClick r:id="rId4"/>
              </a:rPr>
              <a:t>falsificación</a:t>
            </a:r>
            <a:r>
              <a:rPr lang="es-PE" sz="2000" dirty="0"/>
              <a:t>, etc</a:t>
            </a:r>
            <a:r>
              <a:rPr lang="es-PE" sz="2000" dirty="0" smtClean="0"/>
              <a:t>.</a:t>
            </a: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idx="10"/>
          </p:nvPr>
        </p:nvSpPr>
        <p:spPr>
          <a:solidFill>
            <a:srgbClr val="00CC99"/>
          </a:solidFill>
        </p:spPr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492" y="1928813"/>
            <a:ext cx="3471071" cy="22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2805"/>
              </p:ext>
            </p:extLst>
          </p:nvPr>
        </p:nvGraphicFramePr>
        <p:xfrm>
          <a:off x="917573" y="1028700"/>
          <a:ext cx="10355265" cy="49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755"/>
                <a:gridCol w="3451755"/>
                <a:gridCol w="3451755"/>
              </a:tblGrid>
              <a:tr h="845887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CÓDIGO DE NÚREMBERG 1947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DECLARACIÓN DE HELSINKI 1968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INFORME BELMONT 1978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410859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10 preceptos para realizar investigaciones médicas en humanos.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PE" sz="20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Consentimiento voluntario del sujeto.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PE" sz="20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Se</a:t>
                      </a:r>
                      <a:r>
                        <a:rPr lang="es-PE" sz="2000" baseline="0" dirty="0" smtClean="0">
                          <a:latin typeface="Bookman Old Style" panose="02050604050505020204" pitchFamily="18" charset="0"/>
                        </a:rPr>
                        <a:t> derivan códigos y declaraciones emitidos por la OMS y ONU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84E08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Establecen los principales problemas de la investigación médica.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PE" sz="20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Las investigaciones en salud deben prioriza los intereses y</a:t>
                      </a:r>
                      <a:r>
                        <a:rPr lang="es-PE" sz="2000" baseline="0" dirty="0" smtClean="0">
                          <a:latin typeface="Bookman Old Style" panose="02050604050505020204" pitchFamily="18" charset="0"/>
                        </a:rPr>
                        <a:t> el bienestar de los seres humanos por encima de los </a:t>
                      </a:r>
                      <a:r>
                        <a:rPr lang="es-PE" sz="2000" baseline="0" dirty="0" smtClean="0">
                          <a:latin typeface="Bookman Old Style" panose="02050604050505020204" pitchFamily="18" charset="0"/>
                        </a:rPr>
                        <a:t>intereses </a:t>
                      </a:r>
                      <a:r>
                        <a:rPr lang="es-PE" sz="2000" baseline="0" dirty="0" smtClean="0">
                          <a:latin typeface="Bookman Old Style" panose="02050604050505020204" pitchFamily="18" charset="0"/>
                        </a:rPr>
                        <a:t>de la ciencia y de la </a:t>
                      </a:r>
                      <a:r>
                        <a:rPr lang="es-PE" sz="2000" baseline="0" dirty="0" smtClean="0">
                          <a:latin typeface="Bookman Old Style" panose="02050604050505020204" pitchFamily="18" charset="0"/>
                        </a:rPr>
                        <a:t>sociedad.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84E08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Protección de las personas objeto de la investigación.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PE" sz="20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Caso </a:t>
                      </a:r>
                      <a:r>
                        <a:rPr lang="es-PE" sz="2000" dirty="0" err="1" smtClean="0">
                          <a:latin typeface="Bookman Old Style" panose="02050604050505020204" pitchFamily="18" charset="0"/>
                        </a:rPr>
                        <a:t>Tuskegee</a:t>
                      </a: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 en Alabama 1972.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PE" sz="20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Autonomía de las personas, </a:t>
                      </a:r>
                      <a:r>
                        <a:rPr lang="es-PE" sz="2000" dirty="0" err="1" smtClean="0">
                          <a:latin typeface="Bookman Old Style" panose="02050604050505020204" pitchFamily="18" charset="0"/>
                        </a:rPr>
                        <a:t>beneficiencia</a:t>
                      </a:r>
                      <a:r>
                        <a:rPr lang="es-PE" sz="2000" dirty="0" smtClean="0">
                          <a:latin typeface="Bookman Old Style" panose="02050604050505020204" pitchFamily="18" charset="0"/>
                        </a:rPr>
                        <a:t> y justicia</a:t>
                      </a:r>
                      <a:endParaRPr lang="es-PE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84E08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896896" y="324816"/>
            <a:ext cx="10569518" cy="724247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Bookman Old Style" panose="02050604050505020204" pitchFamily="18" charset="0"/>
              </a:rPr>
              <a:t>PRINCIPIOS DE BELMONT</a:t>
            </a:r>
            <a:endParaRPr lang="en-US" sz="4800" b="1" dirty="0">
              <a:latin typeface="Bookman Old Style" panose="02050604050505020204" pitchFamily="18" charset="0"/>
            </a:endParaRPr>
          </a:p>
        </p:txBody>
      </p: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5" name="Rectangle 215">
              <a:extLst>
                <a:ext uri="{FF2B5EF4-FFF2-40B4-BE49-F238E27FC236}">
                  <a16:creationId xmlns:a16="http://schemas.microsoft.com/office/drawing/2014/main" xmlns="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ed Rectangle 213">
              <a:extLst>
                <a:ext uri="{FF2B5EF4-FFF2-40B4-BE49-F238E27FC236}">
                  <a16:creationId xmlns:a16="http://schemas.microsoft.com/office/drawing/2014/main" xmlns="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3">
            <a:extLst>
              <a:ext uri="{FF2B5EF4-FFF2-40B4-BE49-F238E27FC236}">
                <a16:creationId xmlns:a16="http://schemas.microsoft.com/office/drawing/2014/main" xmlns="" id="{88A702AE-FF31-480D-BC05-DCC746A283CF}"/>
              </a:ext>
            </a:extLst>
          </p:cNvPr>
          <p:cNvSpPr/>
          <p:nvPr/>
        </p:nvSpPr>
        <p:spPr>
          <a:xfrm rot="20700000">
            <a:off x="2681285" y="485854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37">
            <a:extLst>
              <a:ext uri="{FF2B5EF4-FFF2-40B4-BE49-F238E27FC236}">
                <a16:creationId xmlns:a16="http://schemas.microsoft.com/office/drawing/2014/main" xmlns="" id="{5FAFE165-4AC0-4F39-B349-0FDA696306DE}"/>
              </a:ext>
            </a:extLst>
          </p:cNvPr>
          <p:cNvSpPr/>
          <p:nvPr/>
        </p:nvSpPr>
        <p:spPr>
          <a:xfrm rot="900000">
            <a:off x="2782545" y="5185406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rapezoid 3">
            <a:extLst>
              <a:ext uri="{FF2B5EF4-FFF2-40B4-BE49-F238E27FC236}">
                <a16:creationId xmlns:a16="http://schemas.microsoft.com/office/drawing/2014/main" xmlns="" id="{640151D0-AA6E-42C6-98CE-3C4BA79AA231}"/>
              </a:ext>
            </a:extLst>
          </p:cNvPr>
          <p:cNvSpPr/>
          <p:nvPr/>
        </p:nvSpPr>
        <p:spPr>
          <a:xfrm>
            <a:off x="2998191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Oval 93">
            <a:extLst>
              <a:ext uri="{FF2B5EF4-FFF2-40B4-BE49-F238E27FC236}">
                <a16:creationId xmlns:a16="http://schemas.microsoft.com/office/drawing/2014/main" xmlns="" id="{C907B238-A7B1-4805-ADCC-2B78E9B76629}"/>
              </a:ext>
            </a:extLst>
          </p:cNvPr>
          <p:cNvSpPr/>
          <p:nvPr/>
        </p:nvSpPr>
        <p:spPr>
          <a:xfrm rot="900000">
            <a:off x="2681284" y="2708373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16">
            <a:extLst>
              <a:ext uri="{FF2B5EF4-FFF2-40B4-BE49-F238E27FC236}">
                <a16:creationId xmlns:a16="http://schemas.microsoft.com/office/drawing/2014/main" xmlns="" id="{9A44E998-C340-4470-A23D-F49F7F24AB49}"/>
              </a:ext>
            </a:extLst>
          </p:cNvPr>
          <p:cNvSpPr/>
          <p:nvPr/>
        </p:nvSpPr>
        <p:spPr>
          <a:xfrm rot="900000">
            <a:off x="2782544" y="2504957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xmlns="" id="{1C6BBB85-4281-4A70-AE57-9973663461CF}"/>
              </a:ext>
            </a:extLst>
          </p:cNvPr>
          <p:cNvSpPr/>
          <p:nvPr/>
        </p:nvSpPr>
        <p:spPr>
          <a:xfrm rot="10800000" flipH="1">
            <a:off x="2974685" y="2653511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93">
            <a:extLst>
              <a:ext uri="{FF2B5EF4-FFF2-40B4-BE49-F238E27FC236}">
                <a16:creationId xmlns:a16="http://schemas.microsoft.com/office/drawing/2014/main" xmlns="" id="{59287CC8-7DC4-4187-9DFE-1AAF6C361468}"/>
              </a:ext>
            </a:extLst>
          </p:cNvPr>
          <p:cNvSpPr/>
          <p:nvPr/>
        </p:nvSpPr>
        <p:spPr>
          <a:xfrm rot="20700000" flipH="1">
            <a:off x="6963913" y="3507662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21">
            <a:extLst>
              <a:ext uri="{FF2B5EF4-FFF2-40B4-BE49-F238E27FC236}">
                <a16:creationId xmlns:a16="http://schemas.microsoft.com/office/drawing/2014/main" xmlns="" id="{335B2C84-CED6-489B-9EE1-0A8BDEEEEB3D}"/>
              </a:ext>
            </a:extLst>
          </p:cNvPr>
          <p:cNvSpPr/>
          <p:nvPr/>
        </p:nvSpPr>
        <p:spPr>
          <a:xfrm rot="900000">
            <a:off x="8651701" y="3417535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668C63B5-08CD-40E7-BFDA-03B71755DD52}"/>
              </a:ext>
            </a:extLst>
          </p:cNvPr>
          <p:cNvSpPr/>
          <p:nvPr/>
        </p:nvSpPr>
        <p:spPr>
          <a:xfrm rot="14270044">
            <a:off x="8864952" y="360352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xmlns="" id="{E49E44A7-1C69-4BF6-B678-62FE84F23131}"/>
              </a:ext>
            </a:extLst>
          </p:cNvPr>
          <p:cNvSpPr txBox="1"/>
          <p:nvPr/>
        </p:nvSpPr>
        <p:spPr>
          <a:xfrm>
            <a:off x="3614658" y="1230796"/>
            <a:ext cx="8043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latin typeface="Bookman Old Style" panose="02050604050505020204" pitchFamily="18" charset="0"/>
              </a:rPr>
              <a:t>Es una declaración de principios éticos básicos y directrices que deberá </a:t>
            </a:r>
            <a:r>
              <a:rPr lang="es-PE" sz="1600" dirty="0" smtClean="0">
                <a:latin typeface="Bookman Old Style" panose="02050604050505020204" pitchFamily="18" charset="0"/>
              </a:rPr>
              <a:t>ayudar </a:t>
            </a:r>
            <a:r>
              <a:rPr lang="es-PE" sz="1600" dirty="0">
                <a:latin typeface="Bookman Old Style" panose="02050604050505020204" pitchFamily="18" charset="0"/>
              </a:rPr>
              <a:t>a resolver los problemas éticos que acompañan la ejecución de investigaciones que incluyen sujetos </a:t>
            </a:r>
            <a:r>
              <a:rPr lang="es-PE" sz="1600" dirty="0" smtClean="0">
                <a:latin typeface="Bookman Old Style" panose="02050604050505020204" pitchFamily="18" charset="0"/>
              </a:rPr>
              <a:t>humanos (1979</a:t>
            </a:r>
            <a:r>
              <a:rPr lang="es-PE" sz="1600" dirty="0" smtClean="0">
                <a:latin typeface="Bookman Old Style" panose="02050604050505020204" pitchFamily="18" charset="0"/>
              </a:rPr>
              <a:t>).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xmlns="" id="{628A6F4D-2104-40A1-8EDB-6E0331C753AE}"/>
              </a:ext>
            </a:extLst>
          </p:cNvPr>
          <p:cNvSpPr txBox="1"/>
          <p:nvPr/>
        </p:nvSpPr>
        <p:spPr>
          <a:xfrm>
            <a:off x="9559110" y="2916798"/>
            <a:ext cx="2166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3. JUSTICIA</a:t>
            </a:r>
          </a:p>
          <a:p>
            <a:pPr algn="just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Obligación de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tratar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todas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las personas de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manera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equitativa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, sin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discriminacion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y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considerando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sus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derechos e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intereses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AA7248F4-D23B-4F9C-BF97-40B383DD5703}"/>
              </a:ext>
            </a:extLst>
          </p:cNvPr>
          <p:cNvSpPr txBox="1"/>
          <p:nvPr/>
        </p:nvSpPr>
        <p:spPr>
          <a:xfrm>
            <a:off x="287743" y="1975287"/>
            <a:ext cx="24204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RESPETO POR LAS PERSONAS</a:t>
            </a:r>
          </a:p>
          <a:p>
            <a:pPr algn="just"/>
            <a:r>
              <a:rPr lang="es-PE" sz="1500" dirty="0" smtClean="0">
                <a:latin typeface="Bookman Old Style" panose="02050604050505020204" pitchFamily="18" charset="0"/>
              </a:rPr>
              <a:t>Dar </a:t>
            </a:r>
            <a:r>
              <a:rPr lang="es-PE" sz="1500" dirty="0">
                <a:latin typeface="Bookman Old Style" panose="02050604050505020204" pitchFamily="18" charset="0"/>
              </a:rPr>
              <a:t>peso a las opiniones de las personas </a:t>
            </a:r>
            <a:r>
              <a:rPr lang="es-PE" sz="1500" b="1" dirty="0">
                <a:latin typeface="Bookman Old Style" panose="02050604050505020204" pitchFamily="18" charset="0"/>
              </a:rPr>
              <a:t>autónomas</a:t>
            </a:r>
            <a:r>
              <a:rPr lang="es-PE" sz="1500" dirty="0">
                <a:latin typeface="Bookman Old Style" panose="02050604050505020204" pitchFamily="18" charset="0"/>
              </a:rPr>
              <a:t>, y a su vez evitar obstruir sus acciones a menos de que vayan en claro perjuicio de otros.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xmlns="" id="{0D15A0A1-8EE0-4575-AE40-D2F13B76C491}"/>
              </a:ext>
            </a:extLst>
          </p:cNvPr>
          <p:cNvSpPr txBox="1"/>
          <p:nvPr/>
        </p:nvSpPr>
        <p:spPr>
          <a:xfrm>
            <a:off x="326486" y="4648547"/>
            <a:ext cx="231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2. BENEFICIENCIA</a:t>
            </a:r>
          </a:p>
          <a:p>
            <a:pPr algn="just"/>
            <a:r>
              <a:rPr lang="es-PE" sz="1500" dirty="0" smtClean="0">
                <a:latin typeface="Bookman Old Style" panose="02050604050505020204" pitchFamily="18" charset="0"/>
              </a:rPr>
              <a:t>Obligación que busca no causar perjuicio,  aumentar </a:t>
            </a:r>
            <a:r>
              <a:rPr lang="es-PE" sz="1500" dirty="0">
                <a:latin typeface="Bookman Old Style" panose="02050604050505020204" pitchFamily="18" charset="0"/>
              </a:rPr>
              <a:t>los posibles beneficios y </a:t>
            </a:r>
            <a:r>
              <a:rPr lang="es-PE" sz="1500" dirty="0" smtClean="0">
                <a:latin typeface="Bookman Old Style" panose="02050604050505020204" pitchFamily="18" charset="0"/>
              </a:rPr>
              <a:t>disminuir </a:t>
            </a:r>
            <a:r>
              <a:rPr lang="es-PE" sz="1500" dirty="0">
                <a:latin typeface="Bookman Old Style" panose="02050604050505020204" pitchFamily="18" charset="0"/>
              </a:rPr>
              <a:t>los posibles perjuicios.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204060"/>
            <a:ext cx="5666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/>
                <a:latin typeface="Bookman Old Style" panose="02050604050505020204" pitchFamily="18" charset="0"/>
              </a:rPr>
              <a:t>5</a:t>
            </a:r>
            <a:r>
              <a:rPr lang="es-ES" sz="4400" b="1" dirty="0" smtClean="0">
                <a:ln w="0"/>
                <a:latin typeface="Bookman Old Style" panose="02050604050505020204" pitchFamily="18" charset="0"/>
              </a:rPr>
              <a:t>. CONCLUSIONES</a:t>
            </a:r>
            <a:endParaRPr lang="es-ES" sz="4400" b="1" cap="none" spc="0" dirty="0">
              <a:ln w="0"/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2109236"/>
            <a:ext cx="2889118" cy="21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A77BD00-CCA9-4C6C-BF1D-A191131AA686}"/>
              </a:ext>
            </a:extLst>
          </p:cNvPr>
          <p:cNvSpPr/>
          <p:nvPr/>
        </p:nvSpPr>
        <p:spPr>
          <a:xfrm>
            <a:off x="953311" y="1789712"/>
            <a:ext cx="4680000" cy="1835948"/>
          </a:xfrm>
          <a:prstGeom prst="roundRect">
            <a:avLst>
              <a:gd name="adj" fmla="val 10715"/>
            </a:avLst>
          </a:prstGeom>
          <a:solidFill>
            <a:srgbClr val="79FFDC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FA6AAA1-C311-4EBB-B491-1FA934D1FCAD}"/>
              </a:ext>
            </a:extLst>
          </p:cNvPr>
          <p:cNvSpPr/>
          <p:nvPr/>
        </p:nvSpPr>
        <p:spPr>
          <a:xfrm>
            <a:off x="6460923" y="1789712"/>
            <a:ext cx="4824000" cy="1835948"/>
          </a:xfrm>
          <a:prstGeom prst="roundRect">
            <a:avLst>
              <a:gd name="adj" fmla="val 10715"/>
            </a:avLst>
          </a:prstGeom>
          <a:solidFill>
            <a:srgbClr val="84E084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72D61E1-D817-4DC6-BE79-E2A3D412B823}"/>
              </a:ext>
            </a:extLst>
          </p:cNvPr>
          <p:cNvSpPr/>
          <p:nvPr/>
        </p:nvSpPr>
        <p:spPr>
          <a:xfrm>
            <a:off x="6460923" y="4056527"/>
            <a:ext cx="4824000" cy="1835948"/>
          </a:xfrm>
          <a:prstGeom prst="roundRect">
            <a:avLst>
              <a:gd name="adj" fmla="val 10715"/>
            </a:avLst>
          </a:prstGeom>
          <a:solidFill>
            <a:srgbClr val="FFDA8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592A70-0340-47E2-B4E8-F3DBB368F19A}"/>
              </a:ext>
            </a:extLst>
          </p:cNvPr>
          <p:cNvSpPr/>
          <p:nvPr/>
        </p:nvSpPr>
        <p:spPr>
          <a:xfrm>
            <a:off x="953311" y="4056527"/>
            <a:ext cx="4680000" cy="1835948"/>
          </a:xfrm>
          <a:prstGeom prst="roundRect">
            <a:avLst>
              <a:gd name="adj" fmla="val 10715"/>
            </a:avLst>
          </a:prstGeom>
          <a:solidFill>
            <a:srgbClr val="CCCCFF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92217B6-BC42-4E71-89C1-0C5C319826B6}"/>
              </a:ext>
            </a:extLst>
          </p:cNvPr>
          <p:cNvGrpSpPr/>
          <p:nvPr/>
        </p:nvGrpSpPr>
        <p:grpSpPr>
          <a:xfrm>
            <a:off x="5099514" y="2890717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xmlns="" id="{2CF4FF02-AF3A-4CA9-8647-23FE2B4A7C0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xmlns="" id="{6FE549CA-0E5A-4204-A93F-CDED596E51B8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xmlns="" id="{420CB539-C7E1-4E6E-B6F8-F61EF284835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xmlns="" id="{97C9C502-4D72-4D41-AF21-C1D3E175B51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478993-3E7E-407B-B6C6-4D17321B661B}"/>
              </a:ext>
            </a:extLst>
          </p:cNvPr>
          <p:cNvSpPr txBox="1"/>
          <p:nvPr/>
        </p:nvSpPr>
        <p:spPr>
          <a:xfrm>
            <a:off x="1040417" y="2136150"/>
            <a:ext cx="4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1. </a:t>
            </a:r>
            <a:r>
              <a:rPr lang="es-PE" dirty="0">
                <a:latin typeface="Bookman Old Style" panose="02050604050505020204" pitchFamily="18" charset="0"/>
              </a:rPr>
              <a:t>La enfermería representa la intersección entre la ciencia, la ética y el arte del cuidado humano.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just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E2E855-45ED-4293-BF8E-5771DAE2F96D}"/>
              </a:ext>
            </a:extLst>
          </p:cNvPr>
          <p:cNvSpPr txBox="1"/>
          <p:nvPr/>
        </p:nvSpPr>
        <p:spPr>
          <a:xfrm>
            <a:off x="1155184" y="4359963"/>
            <a:ext cx="398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2. Un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paradigma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constituye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un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marco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o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modelo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conceptual, que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guía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la forma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que se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aborda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un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problema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.   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990E0F-6E7B-4B3D-BB30-E468D31AC4CF}"/>
              </a:ext>
            </a:extLst>
          </p:cNvPr>
          <p:cNvSpPr txBox="1"/>
          <p:nvPr/>
        </p:nvSpPr>
        <p:spPr>
          <a:xfrm>
            <a:off x="6995830" y="4298407"/>
            <a:ext cx="4034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4. El proyecto de investigación, es el plan estructurado que describe cómo se </a:t>
            </a:r>
            <a:r>
              <a:rPr lang="es-PE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llevará </a:t>
            </a:r>
            <a:r>
              <a:rPr lang="es-PE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 cabo el proceso para generar nuevo conocimiento y resolver un problema </a:t>
            </a:r>
            <a:r>
              <a:rPr lang="es-PE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específico.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4670B6-8E5A-4B06-BC15-38FFBDD5023A}"/>
              </a:ext>
            </a:extLst>
          </p:cNvPr>
          <p:cNvSpPr txBox="1"/>
          <p:nvPr/>
        </p:nvSpPr>
        <p:spPr>
          <a:xfrm>
            <a:off x="6772565" y="2084464"/>
            <a:ext cx="433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3. La idea 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el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punto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partida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cualquier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tipo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investigación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aqui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se define el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tema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a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estudiar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A67472F4-4849-41EE-B52E-4F17927B0416}"/>
              </a:ext>
            </a:extLst>
          </p:cNvPr>
          <p:cNvSpPr/>
          <p:nvPr/>
        </p:nvSpPr>
        <p:spPr>
          <a:xfrm rot="2700000">
            <a:off x="5555782" y="3222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3DD0C8A6-D942-4FE6-84A8-B4A0121197DC}"/>
              </a:ext>
            </a:extLst>
          </p:cNvPr>
          <p:cNvSpPr/>
          <p:nvPr/>
        </p:nvSpPr>
        <p:spPr>
          <a:xfrm>
            <a:off x="5491774" y="413491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AAE803DD-4B44-44A5-9A93-F7403513B4EF}"/>
              </a:ext>
            </a:extLst>
          </p:cNvPr>
          <p:cNvSpPr/>
          <p:nvPr/>
        </p:nvSpPr>
        <p:spPr>
          <a:xfrm flipH="1">
            <a:off x="6284005" y="32847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3DD0C8A6-D942-4FE6-84A8-B4A0121197DC}"/>
              </a:ext>
            </a:extLst>
          </p:cNvPr>
          <p:cNvSpPr/>
          <p:nvPr/>
        </p:nvSpPr>
        <p:spPr>
          <a:xfrm>
            <a:off x="6284244" y="412943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78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r="19205"/>
          <a:stretch>
            <a:fillRect/>
          </a:stretch>
        </p:blipFill>
        <p:spPr/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2313"/>
          <a:stretch>
            <a:fillRect/>
          </a:stretch>
        </p:blipFill>
        <p:spPr>
          <a:xfrm>
            <a:off x="2302799" y="-46791"/>
            <a:ext cx="3738118" cy="3309352"/>
          </a:xfrm>
        </p:spPr>
      </p:pic>
      <p:sp>
        <p:nvSpPr>
          <p:cNvPr id="14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6725266" y="4127236"/>
            <a:ext cx="516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1. INTRODUCCIÓN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3207684" y="78365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/>
          <p:cNvSpPr/>
          <p:nvPr/>
        </p:nvSpPr>
        <p:spPr>
          <a:xfrm>
            <a:off x="2662822" y="200192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/>
          <p:cNvSpPr/>
          <p:nvPr/>
        </p:nvSpPr>
        <p:spPr>
          <a:xfrm>
            <a:off x="2097410" y="314206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33640" y="962869"/>
            <a:ext cx="289077" cy="38256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856183" y="2199540"/>
            <a:ext cx="408911" cy="34575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2340131" y="3305627"/>
            <a:ext cx="203623" cy="45363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3300413" y="1635920"/>
            <a:ext cx="7886700" cy="1828800"/>
          </a:xfrm>
          <a:prstGeom prst="round2Diag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5. El informe de investigación es el documento que describe de modo detallado y sistemático, el proceso, los resultados y las conclusiones de un estudio científico, con el </a:t>
            </a:r>
            <a:r>
              <a:rPr lang="es-PE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fín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de comunicar los hallazgos al público interesado, contribuyendo al avance del conocimiento</a:t>
            </a:r>
            <a:endParaRPr lang="es-P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3300413" y="4138613"/>
            <a:ext cx="7886700" cy="1347788"/>
          </a:xfrm>
          <a:prstGeom prst="round2DiagRect">
            <a:avLst/>
          </a:prstGeom>
          <a:solidFill>
            <a:srgbClr val="A7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6. La ética en la investigación científica, está constituida por los principios que guían la conducta de los investigadores, asegurando la integridad, la verdad y el respeto en todo el proceso de una investigación </a:t>
            </a:r>
            <a:endParaRPr lang="es-P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58" t="13107" r="68945" b="7062"/>
          <a:stretch/>
        </p:blipFill>
        <p:spPr>
          <a:xfrm>
            <a:off x="251169" y="1471613"/>
            <a:ext cx="2620619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6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587"/>
          <a:stretch>
            <a:fillRect/>
          </a:stretch>
        </p:blipFill>
        <p:spPr/>
      </p:pic>
      <p:sp>
        <p:nvSpPr>
          <p:cNvPr id="10" name="TextBox 7"/>
          <p:cNvSpPr txBox="1"/>
          <p:nvPr/>
        </p:nvSpPr>
        <p:spPr>
          <a:xfrm>
            <a:off x="3403112" y="3804165"/>
            <a:ext cx="814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“LA VIDA NO ES FÁCIL PARA NINGUNO DE NOSOTROS. DEBEMOS TENER PERSEVERANCIA Y, SOBRETODO, CONFIANZA EN NOSOTROS MISMOS. DEBEMOS CREER QUE ESTAMOS DOTADOS PARA ALGO Y QUE ESTO DEBE SER ALCANZADO”</a:t>
            </a:r>
          </a:p>
          <a:p>
            <a:pPr algn="just"/>
            <a:endParaRPr lang="en-US" altLang="ko-KR" sz="2000" i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just"/>
            <a:r>
              <a:rPr lang="en-US" altLang="ko-KR" sz="2000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M. CURIE</a:t>
            </a:r>
            <a:endParaRPr lang="en-US" altLang="ko-KR" sz="2000" i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87" y="3404116"/>
            <a:ext cx="1653390" cy="23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8889"/>
          <a:stretch>
            <a:fillRect/>
          </a:stretch>
        </p:blipFill>
        <p:spPr>
          <a:xfrm>
            <a:off x="1498588" y="2713703"/>
            <a:ext cx="1805926" cy="2032482"/>
          </a:xfrm>
        </p:spPr>
      </p:pic>
      <p:sp>
        <p:nvSpPr>
          <p:cNvPr id="27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3686175" y="452123"/>
            <a:ext cx="79438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900" dirty="0">
                <a:latin typeface="Bookman Old Style" panose="02050604050505020204" pitchFamily="18" charset="0"/>
              </a:rPr>
              <a:t>La enfermería ha experimentado un importante desarrollo en los últimos años en Latinoamérica, </a:t>
            </a:r>
            <a:r>
              <a:rPr lang="es-PE" sz="1900" dirty="0" smtClean="0">
                <a:latin typeface="Bookman Old Style" panose="02050604050505020204" pitchFamily="18" charset="0"/>
              </a:rPr>
              <a:t>lo </a:t>
            </a:r>
            <a:r>
              <a:rPr lang="es-PE" sz="1900" dirty="0">
                <a:latin typeface="Bookman Old Style" panose="02050604050505020204" pitchFamily="18" charset="0"/>
              </a:rPr>
              <a:t>que se expresa en el aumento </a:t>
            </a:r>
            <a:r>
              <a:rPr lang="es-PE" sz="1900" dirty="0" smtClean="0">
                <a:latin typeface="Bookman Old Style" panose="02050604050505020204" pitchFamily="18" charset="0"/>
              </a:rPr>
              <a:t>de </a:t>
            </a:r>
            <a:r>
              <a:rPr lang="es-PE" sz="1900" dirty="0">
                <a:latin typeface="Bookman Old Style" panose="02050604050505020204" pitchFamily="18" charset="0"/>
              </a:rPr>
              <a:t>escuelas de enfermería, diversidad de programas de postgrado y </a:t>
            </a:r>
            <a:r>
              <a:rPr lang="es-PE" sz="1900" b="1" dirty="0">
                <a:latin typeface="Bookman Old Style" panose="02050604050505020204" pitchFamily="18" charset="0"/>
              </a:rPr>
              <a:t>especialidades</a:t>
            </a:r>
            <a:r>
              <a:rPr lang="es-PE" sz="1900" dirty="0" smtClean="0">
                <a:latin typeface="Bookman Old Style" panose="02050604050505020204" pitchFamily="18" charset="0"/>
              </a:rPr>
              <a:t>, </a:t>
            </a:r>
            <a:r>
              <a:rPr lang="es-PE" sz="1900" dirty="0">
                <a:latin typeface="Bookman Old Style" panose="02050604050505020204" pitchFamily="18" charset="0"/>
              </a:rPr>
              <a:t>generación de </a:t>
            </a:r>
            <a:r>
              <a:rPr lang="es-PE" sz="1900" b="1" dirty="0">
                <a:latin typeface="Bookman Old Style" panose="02050604050505020204" pitchFamily="18" charset="0"/>
              </a:rPr>
              <a:t>sociedades científicas</a:t>
            </a:r>
            <a:r>
              <a:rPr lang="es-PE" sz="1900" dirty="0">
                <a:latin typeface="Bookman Old Style" panose="02050604050505020204" pitchFamily="18" charset="0"/>
              </a:rPr>
              <a:t>, y una multiplicidad de </a:t>
            </a:r>
            <a:r>
              <a:rPr lang="es-PE" sz="1900" dirty="0" smtClean="0">
                <a:latin typeface="Bookman Old Style" panose="02050604050505020204" pitchFamily="18" charset="0"/>
              </a:rPr>
              <a:t>congresos y capacitaciones continuas.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9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9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900" dirty="0">
                <a:latin typeface="Bookman Old Style" panose="02050604050505020204" pitchFamily="18" charset="0"/>
              </a:rPr>
              <a:t>Estudios que discuten el quehacer científico de enfermería en </a:t>
            </a:r>
            <a:r>
              <a:rPr lang="es-PE" sz="1900" dirty="0" smtClean="0">
                <a:latin typeface="Bookman Old Style" panose="02050604050505020204" pitchFamily="18" charset="0"/>
              </a:rPr>
              <a:t>aspectos como </a:t>
            </a:r>
            <a:r>
              <a:rPr lang="es-PE" sz="1900" dirty="0">
                <a:latin typeface="Bookman Old Style" panose="02050604050505020204" pitchFamily="18" charset="0"/>
              </a:rPr>
              <a:t>el concepto de cuidado, las bases epistemológicas y la noción de salud y enfermedad concuerdan en que la enfermería es una ciencia con un aumento creciente de su producción </a:t>
            </a:r>
            <a:r>
              <a:rPr lang="es-PE" sz="1900" dirty="0" smtClean="0">
                <a:latin typeface="Bookman Old Style" panose="02050604050505020204" pitchFamily="18" charset="0"/>
              </a:rPr>
              <a:t>científica.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9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9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900" dirty="0" smtClean="0">
                <a:latin typeface="Bookman Old Style" panose="02050604050505020204" pitchFamily="18" charset="0"/>
              </a:rPr>
              <a:t>Los </a:t>
            </a:r>
            <a:r>
              <a:rPr lang="es-PE" sz="1900" dirty="0">
                <a:latin typeface="Bookman Old Style" panose="02050604050505020204" pitchFamily="18" charset="0"/>
              </a:rPr>
              <a:t>estudios acerca del nivel de competencias en investigación señalan que existen importantes diferencias entre </a:t>
            </a:r>
            <a:r>
              <a:rPr lang="es-PE" sz="1900" dirty="0" smtClean="0">
                <a:latin typeface="Bookman Old Style" panose="02050604050505020204" pitchFamily="18" charset="0"/>
              </a:rPr>
              <a:t>los enfermeros </a:t>
            </a:r>
            <a:r>
              <a:rPr lang="es-PE" sz="1900" dirty="0">
                <a:latin typeface="Bookman Old Style" panose="02050604050505020204" pitchFamily="18" charset="0"/>
              </a:rPr>
              <a:t>respecto de su formación y capacidad operativa para llevar a cabo procesos de </a:t>
            </a:r>
            <a:r>
              <a:rPr lang="es-PE" sz="1900" dirty="0" smtClean="0">
                <a:latin typeface="Bookman Old Style" panose="02050604050505020204" pitchFamily="18" charset="0"/>
              </a:rPr>
              <a:t>investigación</a:t>
            </a:r>
            <a:endParaRPr lang="es-PE" sz="19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1900" dirty="0" smtClean="0">
              <a:latin typeface="Bookman Old Style" panose="0205060405050502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75" y="743991"/>
            <a:ext cx="1949838" cy="14599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54" y="4937914"/>
            <a:ext cx="891890" cy="1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Rectángulo 2"/>
          <p:cNvSpPr/>
          <p:nvPr/>
        </p:nvSpPr>
        <p:spPr>
          <a:xfrm>
            <a:off x="4618402" y="613113"/>
            <a:ext cx="66579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>
                <a:latin typeface="Bookman Old Style" panose="02050604050505020204" pitchFamily="18" charset="0"/>
              </a:rPr>
              <a:t>La investigación en Enfermería desempeña un papel crucial en la mejora de la práctica clínica, proporcionando una base sólida para intervenciones basadas en la evidencia.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2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latin typeface="Bookman Old Style" panose="02050604050505020204" pitchFamily="18" charset="0"/>
              </a:rPr>
              <a:t>Contribuye </a:t>
            </a:r>
            <a:r>
              <a:rPr lang="es-PE" sz="2200" dirty="0">
                <a:latin typeface="Bookman Old Style" panose="02050604050505020204" pitchFamily="18" charset="0"/>
              </a:rPr>
              <a:t>a la calidad de la atención al usuario, la seguridad y la eficiencia de los servicios de salud.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2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latin typeface="Bookman Old Style" panose="02050604050505020204" pitchFamily="18" charset="0"/>
              </a:rPr>
              <a:t>Permite </a:t>
            </a:r>
            <a:r>
              <a:rPr lang="es-PE" sz="2200" dirty="0">
                <a:latin typeface="Bookman Old Style" panose="02050604050505020204" pitchFamily="18" charset="0"/>
              </a:rPr>
              <a:t>el avance del conocimiento en el campo, proporcionando </a:t>
            </a:r>
            <a:r>
              <a:rPr lang="es-PE" sz="2200" dirty="0" smtClean="0">
                <a:latin typeface="Bookman Old Style" panose="02050604050505020204" pitchFamily="18" charset="0"/>
              </a:rPr>
              <a:t>un fundamento sólido </a:t>
            </a:r>
            <a:r>
              <a:rPr lang="es-PE" sz="2200" dirty="0">
                <a:latin typeface="Bookman Old Style" panose="02050604050505020204" pitchFamily="18" charset="0"/>
              </a:rPr>
              <a:t>para la práctica </a:t>
            </a:r>
            <a:r>
              <a:rPr lang="es-PE" sz="2200" dirty="0" smtClean="0">
                <a:latin typeface="Bookman Old Style" panose="02050604050505020204" pitchFamily="18" charset="0"/>
              </a:rPr>
              <a:t>clínica.</a:t>
            </a:r>
          </a:p>
          <a:p>
            <a:pPr algn="just"/>
            <a:endParaRPr lang="es-PE" sz="22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200" dirty="0" smtClean="0">
                <a:latin typeface="Bookman Old Style" panose="02050604050505020204" pitchFamily="18" charset="0"/>
              </a:rPr>
              <a:t>La enfermería representa </a:t>
            </a:r>
            <a:r>
              <a:rPr lang="es-PE" sz="2200" dirty="0">
                <a:latin typeface="Bookman Old Style" panose="02050604050505020204" pitchFamily="18" charset="0"/>
              </a:rPr>
              <a:t>la intersección entre la </a:t>
            </a:r>
            <a:r>
              <a:rPr lang="es-PE" sz="2200" dirty="0" smtClean="0">
                <a:latin typeface="Bookman Old Style" panose="02050604050505020204" pitchFamily="18" charset="0"/>
              </a:rPr>
              <a:t>ciencia, la </a:t>
            </a:r>
            <a:r>
              <a:rPr lang="es-PE" sz="2200" dirty="0">
                <a:latin typeface="Bookman Old Style" panose="02050604050505020204" pitchFamily="18" charset="0"/>
              </a:rPr>
              <a:t>ética y el arte del cuidado humano.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51" y="716997"/>
            <a:ext cx="1782093" cy="1606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40" y="5081664"/>
            <a:ext cx="938117" cy="7953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20" y="2986088"/>
            <a:ext cx="2106156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r="19205"/>
          <a:stretch>
            <a:fillRect/>
          </a:stretch>
        </p:blipFill>
        <p:spPr/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2313"/>
          <a:stretch>
            <a:fillRect/>
          </a:stretch>
        </p:blipFill>
        <p:spPr>
          <a:xfrm>
            <a:off x="2302799" y="-46791"/>
            <a:ext cx="3738118" cy="3309352"/>
          </a:xfrm>
        </p:spPr>
      </p:pic>
      <p:sp>
        <p:nvSpPr>
          <p:cNvPr id="14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6568104" y="3300067"/>
            <a:ext cx="516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2. PERSPECTIVAS</a:t>
            </a:r>
          </a:p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FILOSÓFICAS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3207684" y="78365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/>
          <p:cNvSpPr/>
          <p:nvPr/>
        </p:nvSpPr>
        <p:spPr>
          <a:xfrm>
            <a:off x="2662822" y="200192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/>
          <p:cNvSpPr/>
          <p:nvPr/>
        </p:nvSpPr>
        <p:spPr>
          <a:xfrm>
            <a:off x="2097410" y="314206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33640" y="962869"/>
            <a:ext cx="289077" cy="38256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856183" y="2199540"/>
            <a:ext cx="408911" cy="34575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2340131" y="3305627"/>
            <a:ext cx="203623" cy="45363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1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2871788" y="1305580"/>
            <a:ext cx="658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latin typeface="Bookman Old Style" panose="02050604050505020204" pitchFamily="18" charset="0"/>
              </a:rPr>
              <a:t>PARADIGMA</a:t>
            </a:r>
            <a:endParaRPr lang="es-PE" sz="4000" b="1" dirty="0">
              <a:latin typeface="Bookman Old Style" panose="020506040505050202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609692" y="5244583"/>
            <a:ext cx="5436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dirty="0">
                <a:latin typeface="Bookman Old Style" panose="02050604050505020204" pitchFamily="18" charset="0"/>
              </a:rPr>
              <a:t>El modo en el que vemos el mundo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/>
          <a:srcRect t="9595" b="8178"/>
          <a:stretch/>
        </p:blipFill>
        <p:spPr>
          <a:xfrm>
            <a:off x="3879054" y="2371725"/>
            <a:ext cx="477409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00761" y="2977452"/>
            <a:ext cx="5014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 smtClean="0">
                <a:latin typeface="Bookman Old Style" panose="02050604050505020204" pitchFamily="18" charset="0"/>
              </a:rPr>
              <a:t>El </a:t>
            </a:r>
            <a:r>
              <a:rPr lang="es-PE" sz="2400" dirty="0">
                <a:latin typeface="Bookman Old Style" panose="02050604050505020204" pitchFamily="18" charset="0"/>
              </a:rPr>
              <a:t>paradigma </a:t>
            </a:r>
            <a:r>
              <a:rPr lang="es-PE" sz="2400" dirty="0" smtClean="0">
                <a:latin typeface="Bookman Old Style" panose="02050604050505020204" pitchFamily="18" charset="0"/>
              </a:rPr>
              <a:t>actúa </a:t>
            </a:r>
            <a:r>
              <a:rPr lang="es-PE" sz="2400" dirty="0">
                <a:latin typeface="Bookman Old Style" panose="02050604050505020204" pitchFamily="18" charset="0"/>
              </a:rPr>
              <a:t>como un ejemplo </a:t>
            </a:r>
            <a:r>
              <a:rPr lang="es-PE" sz="2400" dirty="0" smtClean="0">
                <a:latin typeface="Bookman Old Style" panose="02050604050505020204" pitchFamily="18" charset="0"/>
              </a:rPr>
              <a:t>aceptado, </a:t>
            </a:r>
            <a:r>
              <a:rPr lang="es-PE" sz="2400" dirty="0">
                <a:latin typeface="Bookman Old Style" panose="02050604050505020204" pitchFamily="18" charset="0"/>
              </a:rPr>
              <a:t>que incluye leyes, teorías, aplicaciones e instrumentaciones de una </a:t>
            </a:r>
            <a:r>
              <a:rPr lang="es-PE" sz="2400" dirty="0" smtClean="0">
                <a:latin typeface="Bookman Old Style" panose="02050604050505020204" pitchFamily="18" charset="0"/>
              </a:rPr>
              <a:t>realidad.</a:t>
            </a:r>
            <a:endParaRPr lang="es-PE" sz="2400" dirty="0">
              <a:latin typeface="Bookman Old Style" panose="020506040505050202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1739" y="1272659"/>
            <a:ext cx="6474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latin typeface="Bookman Old Style" panose="02050604050505020204" pitchFamily="18" charset="0"/>
              </a:rPr>
              <a:t>Paradigma – reglas y regulaciones</a:t>
            </a:r>
          </a:p>
        </p:txBody>
      </p:sp>
      <p:sp>
        <p:nvSpPr>
          <p:cNvPr id="8" name="Pentágono 7"/>
          <p:cNvSpPr/>
          <p:nvPr/>
        </p:nvSpPr>
        <p:spPr>
          <a:xfrm>
            <a:off x="1057275" y="2213071"/>
            <a:ext cx="4129088" cy="1528763"/>
          </a:xfrm>
          <a:prstGeom prst="homePlat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Establecer o definir fronteras</a:t>
            </a:r>
          </a:p>
        </p:txBody>
      </p:sp>
      <p:sp>
        <p:nvSpPr>
          <p:cNvPr id="9" name="Pentágono 8"/>
          <p:cNvSpPr/>
          <p:nvPr/>
        </p:nvSpPr>
        <p:spPr>
          <a:xfrm>
            <a:off x="1057275" y="4314823"/>
            <a:ext cx="4129088" cy="1528763"/>
          </a:xfrm>
          <a:prstGeom prst="homePlate">
            <a:avLst/>
          </a:prstGeom>
          <a:solidFill>
            <a:srgbClr val="81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Cómo </a:t>
            </a:r>
            <a:r>
              <a:rPr lang="es-PE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comportase dentro de esas fronteras</a:t>
            </a:r>
          </a:p>
        </p:txBody>
      </p:sp>
    </p:spTree>
    <p:extLst>
      <p:ext uri="{BB962C8B-B14F-4D97-AF65-F5344CB8AC3E}">
        <p14:creationId xmlns:p14="http://schemas.microsoft.com/office/powerpoint/2010/main" val="39301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50244" y="512862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PARADIGMAS DEL CONOCIMIENTO</a:t>
            </a:r>
            <a:endParaRPr lang="es-PE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71464" y="1328739"/>
            <a:ext cx="10286999" cy="1554658"/>
          </a:xfrm>
          <a:prstGeom prst="round2Diag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Paradigma Positivista o Empírico: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Su orientación es "</a:t>
            </a:r>
            <a:r>
              <a:rPr lang="es-PE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prediccionista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”. Lo importante es plantear una serie de 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hipótesis y predecir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que algo va a suceder y luego comprobar o verificar.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El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método modelo de conocimiento científico, es el </a:t>
            </a:r>
            <a:r>
              <a:rPr lang="es-PE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experimento.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 El cual se apoya en la estadística, que es una manera de cuantificar, verificar y 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medir.</a:t>
            </a:r>
            <a:endParaRPr lang="es-P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1014413" y="3231507"/>
            <a:ext cx="10287000" cy="1283343"/>
          </a:xfrm>
          <a:prstGeom prst="round2DiagRect">
            <a:avLst/>
          </a:prstGeom>
          <a:solidFill>
            <a:srgbClr val="A3E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Paradigma interpretativo: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Su interés va dirigido al significado de las acciones humanas y de la práctica social. Su orientación es al "</a:t>
            </a:r>
            <a:r>
              <a:rPr lang="es-PE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descubrimiento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". Busca la interconexión de los elementos que pueden estar influyendo en algo que resulte de determinada manera.</a:t>
            </a: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2471738" y="4920111"/>
            <a:ext cx="9544049" cy="1271140"/>
          </a:xfrm>
          <a:prstGeom prst="round2DiagRect">
            <a:avLst/>
          </a:prstGeom>
          <a:solidFill>
            <a:srgbClr val="BFE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Paradigma crítico: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La investigación, tiene un carácter </a:t>
            </a:r>
            <a:r>
              <a:rPr lang="es-PE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auto </a:t>
            </a:r>
            <a:r>
              <a:rPr lang="es-PE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reflexivo 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y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transformadora para ambos (investigador - participantes) para la solución de sus problemas. </a:t>
            </a:r>
            <a:r>
              <a:rPr lang="es-P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El 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método modelo de conocimiento, es la </a:t>
            </a:r>
            <a:r>
              <a:rPr lang="es-PE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observación </a:t>
            </a:r>
            <a:r>
              <a:rPr lang="es-PE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al participante</a:t>
            </a:r>
            <a:r>
              <a:rPr lang="es-PE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1294</Words>
  <Application>Microsoft Office PowerPoint</Application>
  <PresentationFormat>Panorámica</PresentationFormat>
  <Paragraphs>243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 Unicode MS</vt:lpstr>
      <vt:lpstr>맑은 고딕</vt:lpstr>
      <vt:lpstr>Arial</vt:lpstr>
      <vt:lpstr>Arial Black</vt:lpstr>
      <vt:lpstr>Bookman Old Style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Pavilion</cp:lastModifiedBy>
  <cp:revision>164</cp:revision>
  <dcterms:created xsi:type="dcterms:W3CDTF">2018-04-24T17:14:44Z</dcterms:created>
  <dcterms:modified xsi:type="dcterms:W3CDTF">2025-08-15T00:01:03Z</dcterms:modified>
</cp:coreProperties>
</file>