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74" r:id="rId17"/>
    <p:sldId id="275" r:id="rId18"/>
    <p:sldId id="277" r:id="rId19"/>
    <p:sldId id="276" r:id="rId20"/>
    <p:sldId id="279" r:id="rId2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95F"/>
    <a:srgbClr val="E7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/>
    <p:restoredTop sz="94718"/>
  </p:normalViewPr>
  <p:slideViewPr>
    <p:cSldViewPr snapToGrid="0">
      <p:cViewPr varScale="1">
        <p:scale>
          <a:sx n="95" d="100"/>
          <a:sy n="95" d="100"/>
        </p:scale>
        <p:origin x="17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AE36B4-C9EB-A342-99D7-4A141E2D3DD8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</dgm:pt>
    <dgm:pt modelId="{E3AEE532-7052-4140-8407-950ED37BBA6D}">
      <dgm:prSet phldrT="[Texto]"/>
      <dgm:spPr/>
      <dgm:t>
        <a:bodyPr/>
        <a:lstStyle/>
        <a:p>
          <a:r>
            <a:rPr lang="es-MX" dirty="0"/>
            <a:t>Párpados</a:t>
          </a:r>
        </a:p>
      </dgm:t>
    </dgm:pt>
    <dgm:pt modelId="{6F6CAA30-3EBB-794B-A24C-0F372C8FD8FA}" type="parTrans" cxnId="{FDBB2D6B-C106-6F40-8BC2-4A8B19F6EB13}">
      <dgm:prSet/>
      <dgm:spPr/>
      <dgm:t>
        <a:bodyPr/>
        <a:lstStyle/>
        <a:p>
          <a:endParaRPr lang="es-MX"/>
        </a:p>
      </dgm:t>
    </dgm:pt>
    <dgm:pt modelId="{0C425B03-D6E9-DF40-9BCB-21FCBDE289BF}" type="sibTrans" cxnId="{FDBB2D6B-C106-6F40-8BC2-4A8B19F6EB13}">
      <dgm:prSet/>
      <dgm:spPr/>
      <dgm:t>
        <a:bodyPr/>
        <a:lstStyle/>
        <a:p>
          <a:endParaRPr lang="es-MX"/>
        </a:p>
      </dgm:t>
    </dgm:pt>
    <dgm:pt modelId="{8531C07F-9629-0B48-B8AB-069ADE0821BB}">
      <dgm:prSet phldrT="[Texto]"/>
      <dgm:spPr/>
      <dgm:t>
        <a:bodyPr/>
        <a:lstStyle/>
        <a:p>
          <a:r>
            <a:rPr lang="es-MX" dirty="0"/>
            <a:t>Vía Lagrimal</a:t>
          </a:r>
        </a:p>
      </dgm:t>
    </dgm:pt>
    <dgm:pt modelId="{B1E5D7AA-98C3-5647-9DB8-D3840507FC1A}" type="parTrans" cxnId="{F83A741B-D381-F34C-A784-08D89241BED3}">
      <dgm:prSet/>
      <dgm:spPr/>
      <dgm:t>
        <a:bodyPr/>
        <a:lstStyle/>
        <a:p>
          <a:endParaRPr lang="es-MX"/>
        </a:p>
      </dgm:t>
    </dgm:pt>
    <dgm:pt modelId="{3A4CB822-CE84-2149-B0BC-3C19F1F1C6BB}" type="sibTrans" cxnId="{F83A741B-D381-F34C-A784-08D89241BED3}">
      <dgm:prSet/>
      <dgm:spPr/>
      <dgm:t>
        <a:bodyPr/>
        <a:lstStyle/>
        <a:p>
          <a:endParaRPr lang="es-MX"/>
        </a:p>
      </dgm:t>
    </dgm:pt>
    <dgm:pt modelId="{0E1DD5A4-65F6-2147-AAF3-59944AED45F9}">
      <dgm:prSet phldrT="[Texto]"/>
      <dgm:spPr/>
      <dgm:t>
        <a:bodyPr/>
        <a:lstStyle/>
        <a:p>
          <a:r>
            <a:rPr lang="es-MX" dirty="0"/>
            <a:t>Órbita</a:t>
          </a:r>
        </a:p>
      </dgm:t>
    </dgm:pt>
    <dgm:pt modelId="{7C8A54D9-D1F0-3C4A-B28E-6AB39508ACDE}" type="parTrans" cxnId="{39F5FDD5-76E5-8A48-AAEA-EE3DEF3B78EE}">
      <dgm:prSet/>
      <dgm:spPr/>
      <dgm:t>
        <a:bodyPr/>
        <a:lstStyle/>
        <a:p>
          <a:endParaRPr lang="es-MX"/>
        </a:p>
      </dgm:t>
    </dgm:pt>
    <dgm:pt modelId="{424D89E9-F6AB-EC4C-96E6-CD7ABBE06171}" type="sibTrans" cxnId="{39F5FDD5-76E5-8A48-AAEA-EE3DEF3B78EE}">
      <dgm:prSet/>
      <dgm:spPr/>
      <dgm:t>
        <a:bodyPr/>
        <a:lstStyle/>
        <a:p>
          <a:endParaRPr lang="es-MX"/>
        </a:p>
      </dgm:t>
    </dgm:pt>
    <dgm:pt modelId="{F44F1860-477E-254F-AB9D-B57277712F29}" type="pres">
      <dgm:prSet presAssocID="{A7AE36B4-C9EB-A342-99D7-4A141E2D3DD8}" presName="linear" presStyleCnt="0">
        <dgm:presLayoutVars>
          <dgm:dir/>
          <dgm:resizeHandles val="exact"/>
        </dgm:presLayoutVars>
      </dgm:prSet>
      <dgm:spPr/>
    </dgm:pt>
    <dgm:pt modelId="{EDB29A37-3A2E-3049-B0E5-311C819A38CB}" type="pres">
      <dgm:prSet presAssocID="{E3AEE532-7052-4140-8407-950ED37BBA6D}" presName="comp" presStyleCnt="0"/>
      <dgm:spPr/>
    </dgm:pt>
    <dgm:pt modelId="{B3D80E29-0AA2-5B4E-9B99-D6227CABF633}" type="pres">
      <dgm:prSet presAssocID="{E3AEE532-7052-4140-8407-950ED37BBA6D}" presName="box" presStyleLbl="node1" presStyleIdx="0" presStyleCnt="3"/>
      <dgm:spPr/>
      <dgm:t>
        <a:bodyPr/>
        <a:lstStyle/>
        <a:p>
          <a:endParaRPr lang="es-ES"/>
        </a:p>
      </dgm:t>
    </dgm:pt>
    <dgm:pt modelId="{1194851C-13EC-4E4A-AEDA-DA6EF5CE5A50}" type="pres">
      <dgm:prSet presAssocID="{E3AEE532-7052-4140-8407-950ED37BBA6D}" presName="img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9597EE-43C4-CD4A-ADDA-859E07A27CFD}" type="pres">
      <dgm:prSet presAssocID="{E3AEE532-7052-4140-8407-950ED37BBA6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9C69F1-2669-E940-A4F4-D3982CC3444B}" type="pres">
      <dgm:prSet presAssocID="{0C425B03-D6E9-DF40-9BCB-21FCBDE289BF}" presName="spacer" presStyleCnt="0"/>
      <dgm:spPr/>
    </dgm:pt>
    <dgm:pt modelId="{4D757AC3-2FF5-B445-AF33-16BC89E41C74}" type="pres">
      <dgm:prSet presAssocID="{8531C07F-9629-0B48-B8AB-069ADE0821BB}" presName="comp" presStyleCnt="0"/>
      <dgm:spPr/>
    </dgm:pt>
    <dgm:pt modelId="{FC797716-2681-A84B-99C6-31F557508B2E}" type="pres">
      <dgm:prSet presAssocID="{8531C07F-9629-0B48-B8AB-069ADE0821BB}" presName="box" presStyleLbl="node1" presStyleIdx="1" presStyleCnt="3"/>
      <dgm:spPr/>
      <dgm:t>
        <a:bodyPr/>
        <a:lstStyle/>
        <a:p>
          <a:endParaRPr lang="es-ES"/>
        </a:p>
      </dgm:t>
    </dgm:pt>
    <dgm:pt modelId="{899E22B2-2CF5-464B-92C7-C39869884CAC}" type="pres">
      <dgm:prSet presAssocID="{8531C07F-9629-0B48-B8AB-069ADE0821BB}" presName="img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A4442A-0ED6-8A4A-A784-BFFB3D01F9A1}" type="pres">
      <dgm:prSet presAssocID="{8531C07F-9629-0B48-B8AB-069ADE0821B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FF4AF8-54B3-2C40-A284-27F12871263E}" type="pres">
      <dgm:prSet presAssocID="{3A4CB822-CE84-2149-B0BC-3C19F1F1C6BB}" presName="spacer" presStyleCnt="0"/>
      <dgm:spPr/>
    </dgm:pt>
    <dgm:pt modelId="{D4C29B4A-61C9-1A44-813A-EC5E6FC31188}" type="pres">
      <dgm:prSet presAssocID="{0E1DD5A4-65F6-2147-AAF3-59944AED45F9}" presName="comp" presStyleCnt="0"/>
      <dgm:spPr/>
    </dgm:pt>
    <dgm:pt modelId="{3B11DE58-6AFA-9F4C-8C24-909D0C53F6E1}" type="pres">
      <dgm:prSet presAssocID="{0E1DD5A4-65F6-2147-AAF3-59944AED45F9}" presName="box" presStyleLbl="node1" presStyleIdx="2" presStyleCnt="3"/>
      <dgm:spPr/>
      <dgm:t>
        <a:bodyPr/>
        <a:lstStyle/>
        <a:p>
          <a:endParaRPr lang="es-ES"/>
        </a:p>
      </dgm:t>
    </dgm:pt>
    <dgm:pt modelId="{C29D9920-3CD8-984C-AA06-7C91CF71E4C6}" type="pres">
      <dgm:prSet presAssocID="{0E1DD5A4-65F6-2147-AAF3-59944AED45F9}" presName="img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C96B8F-DCE9-9E4E-AA05-D212A61A8D7F}" type="pres">
      <dgm:prSet presAssocID="{0E1DD5A4-65F6-2147-AAF3-59944AED45F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FE6CAE-0909-9546-B9C2-EBBC6C62D08D}" type="presOf" srcId="{A7AE36B4-C9EB-A342-99D7-4A141E2D3DD8}" destId="{F44F1860-477E-254F-AB9D-B57277712F29}" srcOrd="0" destOrd="0" presId="urn:microsoft.com/office/officeart/2005/8/layout/vList4"/>
    <dgm:cxn modelId="{BC8A46C1-B017-5240-8D26-84C042AB7840}" type="presOf" srcId="{0E1DD5A4-65F6-2147-AAF3-59944AED45F9}" destId="{3B11DE58-6AFA-9F4C-8C24-909D0C53F6E1}" srcOrd="0" destOrd="0" presId="urn:microsoft.com/office/officeart/2005/8/layout/vList4"/>
    <dgm:cxn modelId="{540E47A3-07BB-D544-96D7-2679B0454BEF}" type="presOf" srcId="{0E1DD5A4-65F6-2147-AAF3-59944AED45F9}" destId="{23C96B8F-DCE9-9E4E-AA05-D212A61A8D7F}" srcOrd="1" destOrd="0" presId="urn:microsoft.com/office/officeart/2005/8/layout/vList4"/>
    <dgm:cxn modelId="{1358317D-1085-5543-B913-B022BC967F09}" type="presOf" srcId="{E3AEE532-7052-4140-8407-950ED37BBA6D}" destId="{EB9597EE-43C4-CD4A-ADDA-859E07A27CFD}" srcOrd="1" destOrd="0" presId="urn:microsoft.com/office/officeart/2005/8/layout/vList4"/>
    <dgm:cxn modelId="{39F5FDD5-76E5-8A48-AAEA-EE3DEF3B78EE}" srcId="{A7AE36B4-C9EB-A342-99D7-4A141E2D3DD8}" destId="{0E1DD5A4-65F6-2147-AAF3-59944AED45F9}" srcOrd="2" destOrd="0" parTransId="{7C8A54D9-D1F0-3C4A-B28E-6AB39508ACDE}" sibTransId="{424D89E9-F6AB-EC4C-96E6-CD7ABBE06171}"/>
    <dgm:cxn modelId="{85642419-B893-0840-BAC5-2EA038B6AF83}" type="presOf" srcId="{8531C07F-9629-0B48-B8AB-069ADE0821BB}" destId="{FC797716-2681-A84B-99C6-31F557508B2E}" srcOrd="0" destOrd="0" presId="urn:microsoft.com/office/officeart/2005/8/layout/vList4"/>
    <dgm:cxn modelId="{F83A741B-D381-F34C-A784-08D89241BED3}" srcId="{A7AE36B4-C9EB-A342-99D7-4A141E2D3DD8}" destId="{8531C07F-9629-0B48-B8AB-069ADE0821BB}" srcOrd="1" destOrd="0" parTransId="{B1E5D7AA-98C3-5647-9DB8-D3840507FC1A}" sibTransId="{3A4CB822-CE84-2149-B0BC-3C19F1F1C6BB}"/>
    <dgm:cxn modelId="{FDBB2D6B-C106-6F40-8BC2-4A8B19F6EB13}" srcId="{A7AE36B4-C9EB-A342-99D7-4A141E2D3DD8}" destId="{E3AEE532-7052-4140-8407-950ED37BBA6D}" srcOrd="0" destOrd="0" parTransId="{6F6CAA30-3EBB-794B-A24C-0F372C8FD8FA}" sibTransId="{0C425B03-D6E9-DF40-9BCB-21FCBDE289BF}"/>
    <dgm:cxn modelId="{BF90C631-0C29-5D4B-82F0-532880897D16}" type="presOf" srcId="{E3AEE532-7052-4140-8407-950ED37BBA6D}" destId="{B3D80E29-0AA2-5B4E-9B99-D6227CABF633}" srcOrd="0" destOrd="0" presId="urn:microsoft.com/office/officeart/2005/8/layout/vList4"/>
    <dgm:cxn modelId="{4DFAD145-8F4A-BD4C-B0C9-1AC0F7361B49}" type="presOf" srcId="{8531C07F-9629-0B48-B8AB-069ADE0821BB}" destId="{36A4442A-0ED6-8A4A-A784-BFFB3D01F9A1}" srcOrd="1" destOrd="0" presId="urn:microsoft.com/office/officeart/2005/8/layout/vList4"/>
    <dgm:cxn modelId="{25AA85AE-68A0-2445-8CC2-10B90D163E9C}" type="presParOf" srcId="{F44F1860-477E-254F-AB9D-B57277712F29}" destId="{EDB29A37-3A2E-3049-B0E5-311C819A38CB}" srcOrd="0" destOrd="0" presId="urn:microsoft.com/office/officeart/2005/8/layout/vList4"/>
    <dgm:cxn modelId="{255DEFAC-3630-3F4D-8E82-EF90D76C21D3}" type="presParOf" srcId="{EDB29A37-3A2E-3049-B0E5-311C819A38CB}" destId="{B3D80E29-0AA2-5B4E-9B99-D6227CABF633}" srcOrd="0" destOrd="0" presId="urn:microsoft.com/office/officeart/2005/8/layout/vList4"/>
    <dgm:cxn modelId="{D56CAAF2-1AFC-BE41-9D33-200C8CEC64B9}" type="presParOf" srcId="{EDB29A37-3A2E-3049-B0E5-311C819A38CB}" destId="{1194851C-13EC-4E4A-AEDA-DA6EF5CE5A50}" srcOrd="1" destOrd="0" presId="urn:microsoft.com/office/officeart/2005/8/layout/vList4"/>
    <dgm:cxn modelId="{60341C25-EA76-1843-9C23-FF6AA12E7C43}" type="presParOf" srcId="{EDB29A37-3A2E-3049-B0E5-311C819A38CB}" destId="{EB9597EE-43C4-CD4A-ADDA-859E07A27CFD}" srcOrd="2" destOrd="0" presId="urn:microsoft.com/office/officeart/2005/8/layout/vList4"/>
    <dgm:cxn modelId="{6E785B46-A5D5-5140-B4BB-292E2DBC2AF7}" type="presParOf" srcId="{F44F1860-477E-254F-AB9D-B57277712F29}" destId="{BF9C69F1-2669-E940-A4F4-D3982CC3444B}" srcOrd="1" destOrd="0" presId="urn:microsoft.com/office/officeart/2005/8/layout/vList4"/>
    <dgm:cxn modelId="{DF7AAFED-9452-7C45-A2AB-1FD5C76FDA5E}" type="presParOf" srcId="{F44F1860-477E-254F-AB9D-B57277712F29}" destId="{4D757AC3-2FF5-B445-AF33-16BC89E41C74}" srcOrd="2" destOrd="0" presId="urn:microsoft.com/office/officeart/2005/8/layout/vList4"/>
    <dgm:cxn modelId="{8EC67A95-C651-884C-861B-4E6930510FD0}" type="presParOf" srcId="{4D757AC3-2FF5-B445-AF33-16BC89E41C74}" destId="{FC797716-2681-A84B-99C6-31F557508B2E}" srcOrd="0" destOrd="0" presId="urn:microsoft.com/office/officeart/2005/8/layout/vList4"/>
    <dgm:cxn modelId="{4066C413-B185-2B4C-903F-C1374FCC1609}" type="presParOf" srcId="{4D757AC3-2FF5-B445-AF33-16BC89E41C74}" destId="{899E22B2-2CF5-464B-92C7-C39869884CAC}" srcOrd="1" destOrd="0" presId="urn:microsoft.com/office/officeart/2005/8/layout/vList4"/>
    <dgm:cxn modelId="{F95099A9-BA65-C048-BD62-E4E4A6F5230D}" type="presParOf" srcId="{4D757AC3-2FF5-B445-AF33-16BC89E41C74}" destId="{36A4442A-0ED6-8A4A-A784-BFFB3D01F9A1}" srcOrd="2" destOrd="0" presId="urn:microsoft.com/office/officeart/2005/8/layout/vList4"/>
    <dgm:cxn modelId="{6B711401-1C70-2744-BD8F-B38DB7A8AC49}" type="presParOf" srcId="{F44F1860-477E-254F-AB9D-B57277712F29}" destId="{93FF4AF8-54B3-2C40-A284-27F12871263E}" srcOrd="3" destOrd="0" presId="urn:microsoft.com/office/officeart/2005/8/layout/vList4"/>
    <dgm:cxn modelId="{B1B7FA38-CBCD-1142-9E9E-246585B9E617}" type="presParOf" srcId="{F44F1860-477E-254F-AB9D-B57277712F29}" destId="{D4C29B4A-61C9-1A44-813A-EC5E6FC31188}" srcOrd="4" destOrd="0" presId="urn:microsoft.com/office/officeart/2005/8/layout/vList4"/>
    <dgm:cxn modelId="{FE66C9CA-6251-AE45-844D-520DBFF3BC29}" type="presParOf" srcId="{D4C29B4A-61C9-1A44-813A-EC5E6FC31188}" destId="{3B11DE58-6AFA-9F4C-8C24-909D0C53F6E1}" srcOrd="0" destOrd="0" presId="urn:microsoft.com/office/officeart/2005/8/layout/vList4"/>
    <dgm:cxn modelId="{ED7B4682-1BC5-F242-A118-BD1ADB7FAAC1}" type="presParOf" srcId="{D4C29B4A-61C9-1A44-813A-EC5E6FC31188}" destId="{C29D9920-3CD8-984C-AA06-7C91CF71E4C6}" srcOrd="1" destOrd="0" presId="urn:microsoft.com/office/officeart/2005/8/layout/vList4"/>
    <dgm:cxn modelId="{19AFECA2-774A-B144-91B0-235C4B024A3B}" type="presParOf" srcId="{D4C29B4A-61C9-1A44-813A-EC5E6FC31188}" destId="{23C96B8F-DCE9-9E4E-AA05-D212A61A8D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47E11-3DC4-E043-81D6-6E1E2AD15455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083B272-AB9B-9040-BF1F-939C4AB3A77F}">
      <dgm:prSet/>
      <dgm:spPr>
        <a:solidFill>
          <a:srgbClr val="00B050"/>
        </a:solidFill>
      </dgm:spPr>
      <dgm:t>
        <a:bodyPr/>
        <a:lstStyle/>
        <a:p>
          <a:r>
            <a:rPr lang="es-PE" dirty="0">
              <a:latin typeface="Futura Medium" panose="020B0602020204020303" pitchFamily="34" charset="-79"/>
              <a:cs typeface="Futura Medium" panose="020B0602020204020303" pitchFamily="34" charset="-79"/>
            </a:rPr>
            <a:t>Resultados potentes para rejuvenecimiento cutáneo, cicatrices de acné, arrugas profundas.</a:t>
          </a:r>
        </a:p>
      </dgm:t>
    </dgm:pt>
    <dgm:pt modelId="{7EC10F1A-B36C-9249-B44A-7823644E27D3}" type="parTrans" cxnId="{2D406EFD-5EC8-2A47-9966-C026F28346DA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11E4A9C2-B9FE-5E45-B3B8-2865EC87CE8E}" type="sibTrans" cxnId="{2D406EFD-5EC8-2A47-9966-C026F28346DA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793E1476-3D48-764F-923E-C1A5A1D562A3}">
      <dgm:prSet/>
      <dgm:spPr>
        <a:solidFill>
          <a:srgbClr val="00B050"/>
        </a:solidFill>
      </dgm:spPr>
      <dgm:t>
        <a:bodyPr/>
        <a:lstStyle/>
        <a:p>
          <a:r>
            <a:rPr lang="es-PE">
              <a:latin typeface="Futura Medium" panose="020B0602020204020303" pitchFamily="34" charset="-79"/>
              <a:cs typeface="Futura Medium" panose="020B0602020204020303" pitchFamily="34" charset="-79"/>
            </a:rPr>
            <a:t>Efecto lifting visible por retracción del colágeno.</a:t>
          </a:r>
        </a:p>
      </dgm:t>
    </dgm:pt>
    <dgm:pt modelId="{7C8370B2-F7A9-4C40-BD4B-D72041DD4552}" type="parTrans" cxnId="{6A9F8110-745E-324D-ACFB-4A861D955D87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BCE00E71-7F8D-D64D-9B62-FE4D10007385}" type="sibTrans" cxnId="{6A9F8110-745E-324D-ACFB-4A861D955D87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A39C9204-FDEE-5E4B-8243-AA33FFD2253A}">
      <dgm:prSet/>
      <dgm:spPr>
        <a:solidFill>
          <a:srgbClr val="00B050"/>
        </a:solidFill>
      </dgm:spPr>
      <dgm:t>
        <a:bodyPr/>
        <a:lstStyle/>
        <a:p>
          <a:r>
            <a:rPr lang="es-PE">
              <a:latin typeface="Futura Medium" panose="020B0602020204020303" pitchFamily="34" charset="-79"/>
              <a:cs typeface="Futura Medium" panose="020B0602020204020303" pitchFamily="34" charset="-79"/>
            </a:rPr>
            <a:t>Una sola sesión puede producir cambios notables.</a:t>
          </a:r>
        </a:p>
      </dgm:t>
    </dgm:pt>
    <dgm:pt modelId="{4EDA8939-5DB6-0D4C-9618-95D59A4D6949}" type="parTrans" cxnId="{465A10A5-E76A-AA43-8B2A-4A8110BEDE27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C9ACB113-040D-0548-BF10-10B587D0993F}" type="sibTrans" cxnId="{465A10A5-E76A-AA43-8B2A-4A8110BEDE27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AE2381EA-1455-F249-84EE-D6CF3ED1194E}">
      <dgm:prSet/>
      <dgm:spPr>
        <a:solidFill>
          <a:srgbClr val="00B050"/>
        </a:solidFill>
      </dgm:spPr>
      <dgm:t>
        <a:bodyPr/>
        <a:lstStyle/>
        <a:p>
          <a:r>
            <a:rPr lang="es-PE">
              <a:latin typeface="Futura Medium" panose="020B0602020204020303" pitchFamily="34" charset="-79"/>
              <a:cs typeface="Futura Medium" panose="020B0602020204020303" pitchFamily="34" charset="-79"/>
            </a:rPr>
            <a:t>Bien estudiado, resultados duraderos.</a:t>
          </a:r>
        </a:p>
      </dgm:t>
    </dgm:pt>
    <dgm:pt modelId="{7EB4D2FC-2ED2-3046-8074-2C67F77DB80F}" type="parTrans" cxnId="{0CED2B48-E417-E341-BCE2-81225FC625F1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E0A706F1-3E73-3749-8260-0CD5D74948DC}" type="sibTrans" cxnId="{0CED2B48-E417-E341-BCE2-81225FC625F1}">
      <dgm:prSet/>
      <dgm:spPr/>
      <dgm:t>
        <a:bodyPr/>
        <a:lstStyle/>
        <a:p>
          <a:endParaRPr lang="es-MX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053808E9-7DE4-D84D-A40F-4E63DB2F7111}" type="pres">
      <dgm:prSet presAssocID="{1C647E11-3DC4-E043-81D6-6E1E2AD154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5E212A-62B7-054A-AC7F-9A9CDF912B68}" type="pres">
      <dgm:prSet presAssocID="{1083B272-AB9B-9040-BF1F-939C4AB3A7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1523A0-F0D5-824B-9059-09D899FF3452}" type="pres">
      <dgm:prSet presAssocID="{11E4A9C2-B9FE-5E45-B3B8-2865EC87CE8E}" presName="spacer" presStyleCnt="0"/>
      <dgm:spPr/>
    </dgm:pt>
    <dgm:pt modelId="{3859596A-F49D-7D42-BC6A-080AE70DBB19}" type="pres">
      <dgm:prSet presAssocID="{793E1476-3D48-764F-923E-C1A5A1D562A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3A310A-8BDF-1F4E-B9E7-92E061D29563}" type="pres">
      <dgm:prSet presAssocID="{BCE00E71-7F8D-D64D-9B62-FE4D10007385}" presName="spacer" presStyleCnt="0"/>
      <dgm:spPr/>
    </dgm:pt>
    <dgm:pt modelId="{2E30ACA3-6B59-3243-8653-C3B1E8CE4A21}" type="pres">
      <dgm:prSet presAssocID="{A39C9204-FDEE-5E4B-8243-AA33FFD2253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BDB618-660A-3841-AF8A-64A7B73ACD02}" type="pres">
      <dgm:prSet presAssocID="{C9ACB113-040D-0548-BF10-10B587D0993F}" presName="spacer" presStyleCnt="0"/>
      <dgm:spPr/>
    </dgm:pt>
    <dgm:pt modelId="{99438D27-8CFC-714C-B9D7-971CC4195751}" type="pres">
      <dgm:prSet presAssocID="{AE2381EA-1455-F249-84EE-D6CF3ED1194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4F068E-B547-9648-867A-BFF9E19C4CA9}" type="presOf" srcId="{1083B272-AB9B-9040-BF1F-939C4AB3A77F}" destId="{805E212A-62B7-054A-AC7F-9A9CDF912B68}" srcOrd="0" destOrd="0" presId="urn:microsoft.com/office/officeart/2005/8/layout/vList2"/>
    <dgm:cxn modelId="{3790759A-4F68-A245-A61C-1EFA29AC956A}" type="presOf" srcId="{AE2381EA-1455-F249-84EE-D6CF3ED1194E}" destId="{99438D27-8CFC-714C-B9D7-971CC4195751}" srcOrd="0" destOrd="0" presId="urn:microsoft.com/office/officeart/2005/8/layout/vList2"/>
    <dgm:cxn modelId="{6A9F8110-745E-324D-ACFB-4A861D955D87}" srcId="{1C647E11-3DC4-E043-81D6-6E1E2AD15455}" destId="{793E1476-3D48-764F-923E-C1A5A1D562A3}" srcOrd="1" destOrd="0" parTransId="{7C8370B2-F7A9-4C40-BD4B-D72041DD4552}" sibTransId="{BCE00E71-7F8D-D64D-9B62-FE4D10007385}"/>
    <dgm:cxn modelId="{0CED2B48-E417-E341-BCE2-81225FC625F1}" srcId="{1C647E11-3DC4-E043-81D6-6E1E2AD15455}" destId="{AE2381EA-1455-F249-84EE-D6CF3ED1194E}" srcOrd="3" destOrd="0" parTransId="{7EB4D2FC-2ED2-3046-8074-2C67F77DB80F}" sibTransId="{E0A706F1-3E73-3749-8260-0CD5D74948DC}"/>
    <dgm:cxn modelId="{71A12440-0E70-CE4F-8C54-618BE2940B10}" type="presOf" srcId="{A39C9204-FDEE-5E4B-8243-AA33FFD2253A}" destId="{2E30ACA3-6B59-3243-8653-C3B1E8CE4A21}" srcOrd="0" destOrd="0" presId="urn:microsoft.com/office/officeart/2005/8/layout/vList2"/>
    <dgm:cxn modelId="{465A10A5-E76A-AA43-8B2A-4A8110BEDE27}" srcId="{1C647E11-3DC4-E043-81D6-6E1E2AD15455}" destId="{A39C9204-FDEE-5E4B-8243-AA33FFD2253A}" srcOrd="2" destOrd="0" parTransId="{4EDA8939-5DB6-0D4C-9618-95D59A4D6949}" sibTransId="{C9ACB113-040D-0548-BF10-10B587D0993F}"/>
    <dgm:cxn modelId="{F37E74DF-CA25-9840-A6FA-0EB56D53ADA8}" type="presOf" srcId="{1C647E11-3DC4-E043-81D6-6E1E2AD15455}" destId="{053808E9-7DE4-D84D-A40F-4E63DB2F7111}" srcOrd="0" destOrd="0" presId="urn:microsoft.com/office/officeart/2005/8/layout/vList2"/>
    <dgm:cxn modelId="{5254ADA9-EE8C-E949-A8E7-051A7CDA7710}" type="presOf" srcId="{793E1476-3D48-764F-923E-C1A5A1D562A3}" destId="{3859596A-F49D-7D42-BC6A-080AE70DBB19}" srcOrd="0" destOrd="0" presId="urn:microsoft.com/office/officeart/2005/8/layout/vList2"/>
    <dgm:cxn modelId="{2D406EFD-5EC8-2A47-9966-C026F28346DA}" srcId="{1C647E11-3DC4-E043-81D6-6E1E2AD15455}" destId="{1083B272-AB9B-9040-BF1F-939C4AB3A77F}" srcOrd="0" destOrd="0" parTransId="{7EC10F1A-B36C-9249-B44A-7823644E27D3}" sibTransId="{11E4A9C2-B9FE-5E45-B3B8-2865EC87CE8E}"/>
    <dgm:cxn modelId="{23B6D268-E2BC-3748-A1BF-F959D2D4E172}" type="presParOf" srcId="{053808E9-7DE4-D84D-A40F-4E63DB2F7111}" destId="{805E212A-62B7-054A-AC7F-9A9CDF912B68}" srcOrd="0" destOrd="0" presId="urn:microsoft.com/office/officeart/2005/8/layout/vList2"/>
    <dgm:cxn modelId="{0E3CE4A2-C314-864E-BFFD-BF3E5E5B8B5F}" type="presParOf" srcId="{053808E9-7DE4-D84D-A40F-4E63DB2F7111}" destId="{DE1523A0-F0D5-824B-9059-09D899FF3452}" srcOrd="1" destOrd="0" presId="urn:microsoft.com/office/officeart/2005/8/layout/vList2"/>
    <dgm:cxn modelId="{7816ED3C-4CB1-374E-842F-6AFF9C0734EF}" type="presParOf" srcId="{053808E9-7DE4-D84D-A40F-4E63DB2F7111}" destId="{3859596A-F49D-7D42-BC6A-080AE70DBB19}" srcOrd="2" destOrd="0" presId="urn:microsoft.com/office/officeart/2005/8/layout/vList2"/>
    <dgm:cxn modelId="{51F780C1-D51C-9047-AA23-89D1B8820324}" type="presParOf" srcId="{053808E9-7DE4-D84D-A40F-4E63DB2F7111}" destId="{AD3A310A-8BDF-1F4E-B9E7-92E061D29563}" srcOrd="3" destOrd="0" presId="urn:microsoft.com/office/officeart/2005/8/layout/vList2"/>
    <dgm:cxn modelId="{6A8C19B6-2B20-DB4F-8522-9576F58707BC}" type="presParOf" srcId="{053808E9-7DE4-D84D-A40F-4E63DB2F7111}" destId="{2E30ACA3-6B59-3243-8653-C3B1E8CE4A21}" srcOrd="4" destOrd="0" presId="urn:microsoft.com/office/officeart/2005/8/layout/vList2"/>
    <dgm:cxn modelId="{2252ABCB-2201-D246-B3EA-54379BEBE3F1}" type="presParOf" srcId="{053808E9-7DE4-D84D-A40F-4E63DB2F7111}" destId="{D8BDB618-660A-3841-AF8A-64A7B73ACD02}" srcOrd="5" destOrd="0" presId="urn:microsoft.com/office/officeart/2005/8/layout/vList2"/>
    <dgm:cxn modelId="{A9CEE032-B32C-404E-B09B-AE29F0400539}" type="presParOf" srcId="{053808E9-7DE4-D84D-A40F-4E63DB2F7111}" destId="{99438D27-8CFC-714C-B9D7-971CC4195751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19B792-09AB-B140-8791-DC2D74351473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2ED94C-4E92-A149-B560-C3A5326F8B22}">
      <dgm:prSet custT="1"/>
      <dgm:spPr>
        <a:solidFill>
          <a:srgbClr val="FF0000"/>
        </a:solidFill>
      </dgm:spPr>
      <dgm:t>
        <a:bodyPr/>
        <a:lstStyle/>
        <a:p>
          <a:r>
            <a:rPr lang="es-PE" sz="1600" dirty="0">
              <a:latin typeface="Futura Medium" panose="020B0602020204020303" pitchFamily="34" charset="-79"/>
              <a:cs typeface="Futura Medium" panose="020B0602020204020303" pitchFamily="34" charset="-79"/>
            </a:rPr>
            <a:t>Tiempo de recuperación largo (3–7 días de eritema, costras, descamación).</a:t>
          </a:r>
        </a:p>
      </dgm:t>
    </dgm:pt>
    <dgm:pt modelId="{26ED96D6-9CB5-CD43-ADC5-8D4E87F8D42E}" type="parTrans" cxnId="{8FD54A35-5C23-084A-9114-C2203BDD539B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ABCFB40E-F48D-7C44-BBCC-16EFBA4EB5BE}" type="sibTrans" cxnId="{8FD54A35-5C23-084A-9114-C2203BDD539B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3C89054F-61AA-CE4B-9C78-78E31338B487}">
      <dgm:prSet custT="1"/>
      <dgm:spPr>
        <a:solidFill>
          <a:srgbClr val="FF0000"/>
        </a:solidFill>
      </dgm:spPr>
      <dgm:t>
        <a:bodyPr/>
        <a:lstStyle/>
        <a:p>
          <a:r>
            <a:rPr lang="es-PE" sz="1600">
              <a:latin typeface="Futura Medium" panose="020B0602020204020303" pitchFamily="34" charset="-79"/>
              <a:cs typeface="Futura Medium" panose="020B0602020204020303" pitchFamily="34" charset="-79"/>
            </a:rPr>
            <a:t>Riesgo de efectos adversos: hiperpigmentación postinflamatoria (sobre todo en fototipos altos), cicatrices si mala técnica.</a:t>
          </a:r>
        </a:p>
      </dgm:t>
    </dgm:pt>
    <dgm:pt modelId="{AA1DEB6B-2E16-9240-8400-9634E36A03DD}" type="parTrans" cxnId="{C8E5C21C-9186-754A-97F5-58903EFFFC31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A446B249-8D81-654A-8F71-275527C50F62}" type="sibTrans" cxnId="{C8E5C21C-9186-754A-97F5-58903EFFFC31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38728DFD-1492-724B-85A3-5AD9F66D022F}">
      <dgm:prSet custT="1"/>
      <dgm:spPr>
        <a:solidFill>
          <a:srgbClr val="FF0000"/>
        </a:solidFill>
      </dgm:spPr>
      <dgm:t>
        <a:bodyPr/>
        <a:lstStyle/>
        <a:p>
          <a:r>
            <a:rPr lang="es-PE" sz="1600" dirty="0">
              <a:latin typeface="Futura Medium" panose="020B0602020204020303" pitchFamily="34" charset="-79"/>
              <a:cs typeface="Futura Medium" panose="020B0602020204020303" pitchFamily="34" charset="-79"/>
            </a:rPr>
            <a:t>Doloroso (requiere anestesia tópica e incluso sedación en sesiones amplias).</a:t>
          </a:r>
        </a:p>
      </dgm:t>
    </dgm:pt>
    <dgm:pt modelId="{A3E8CE24-46B5-A541-B9EE-997765F4472C}" type="parTrans" cxnId="{E3454685-3C9B-1343-8C2E-95BB37483967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82A55B84-9728-7F41-B043-DAF7AAB3B345}" type="sibTrans" cxnId="{E3454685-3C9B-1343-8C2E-95BB37483967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29CF4C71-1238-E840-985C-0020AB0BF992}">
      <dgm:prSet custT="1"/>
      <dgm:spPr>
        <a:solidFill>
          <a:srgbClr val="FF0000"/>
        </a:solidFill>
      </dgm:spPr>
      <dgm:t>
        <a:bodyPr/>
        <a:lstStyle/>
        <a:p>
          <a:r>
            <a:rPr lang="es-PE" sz="1600">
              <a:latin typeface="Futura Medium" panose="020B0602020204020303" pitchFamily="34" charset="-79"/>
              <a:cs typeface="Futura Medium" panose="020B0602020204020303" pitchFamily="34" charset="-79"/>
            </a:rPr>
            <a:t>Menos seguro en pieles morenas.</a:t>
          </a:r>
        </a:p>
      </dgm:t>
    </dgm:pt>
    <dgm:pt modelId="{B50B7B69-4814-884A-B147-2974E1A42A3C}" type="parTrans" cxnId="{5AA6AD2E-7653-F94D-922E-780BF5B11389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541D0BB3-9DBC-474D-B2A4-59E6E8CDF4F6}" type="sibTrans" cxnId="{5AA6AD2E-7653-F94D-922E-780BF5B11389}">
      <dgm:prSet/>
      <dgm:spPr/>
      <dgm:t>
        <a:bodyPr/>
        <a:lstStyle/>
        <a:p>
          <a:endParaRPr lang="es-MX" sz="200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773E902E-2EF1-854A-A3F9-84814A24B827}" type="pres">
      <dgm:prSet presAssocID="{4319B792-09AB-B140-8791-DC2D743514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49D2CB8-7FCE-C740-BBE4-33092526BC36}" type="pres">
      <dgm:prSet presAssocID="{E02ED94C-4E92-A149-B560-C3A5326F8B2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B27236-BEC8-5940-8AF4-06043BE3019A}" type="pres">
      <dgm:prSet presAssocID="{ABCFB40E-F48D-7C44-BBCC-16EFBA4EB5BE}" presName="spacer" presStyleCnt="0"/>
      <dgm:spPr/>
    </dgm:pt>
    <dgm:pt modelId="{2F97C4CA-3217-444A-A8CC-6D539AD54E3F}" type="pres">
      <dgm:prSet presAssocID="{3C89054F-61AA-CE4B-9C78-78E31338B48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494F9D-7323-6945-BD76-9370815F0457}" type="pres">
      <dgm:prSet presAssocID="{A446B249-8D81-654A-8F71-275527C50F62}" presName="spacer" presStyleCnt="0"/>
      <dgm:spPr/>
    </dgm:pt>
    <dgm:pt modelId="{62D7D80B-F066-A848-A6EC-8D6A52116D7B}" type="pres">
      <dgm:prSet presAssocID="{38728DFD-1492-724B-85A3-5AD9F66D022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1BC495-EB4F-3A42-8668-192CB26E8151}" type="pres">
      <dgm:prSet presAssocID="{82A55B84-9728-7F41-B043-DAF7AAB3B345}" presName="spacer" presStyleCnt="0"/>
      <dgm:spPr/>
    </dgm:pt>
    <dgm:pt modelId="{9F432318-C886-8E4B-BBF6-777D7B394E0E}" type="pres">
      <dgm:prSet presAssocID="{29CF4C71-1238-E840-985C-0020AB0BF99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B4D8AB-1AAB-6A41-BDB4-CBA9861E0400}" type="presOf" srcId="{E02ED94C-4E92-A149-B560-C3A5326F8B22}" destId="{F49D2CB8-7FCE-C740-BBE4-33092526BC36}" srcOrd="0" destOrd="0" presId="urn:microsoft.com/office/officeart/2005/8/layout/vList2"/>
    <dgm:cxn modelId="{8FD54A35-5C23-084A-9114-C2203BDD539B}" srcId="{4319B792-09AB-B140-8791-DC2D74351473}" destId="{E02ED94C-4E92-A149-B560-C3A5326F8B22}" srcOrd="0" destOrd="0" parTransId="{26ED96D6-9CB5-CD43-ADC5-8D4E87F8D42E}" sibTransId="{ABCFB40E-F48D-7C44-BBCC-16EFBA4EB5BE}"/>
    <dgm:cxn modelId="{77BB9D94-CA25-9F42-ABA5-31D8AA71C026}" type="presOf" srcId="{4319B792-09AB-B140-8791-DC2D74351473}" destId="{773E902E-2EF1-854A-A3F9-84814A24B827}" srcOrd="0" destOrd="0" presId="urn:microsoft.com/office/officeart/2005/8/layout/vList2"/>
    <dgm:cxn modelId="{81DDBE31-1CE8-A04D-9667-63F1BF583E81}" type="presOf" srcId="{38728DFD-1492-724B-85A3-5AD9F66D022F}" destId="{62D7D80B-F066-A848-A6EC-8D6A52116D7B}" srcOrd="0" destOrd="0" presId="urn:microsoft.com/office/officeart/2005/8/layout/vList2"/>
    <dgm:cxn modelId="{E3454685-3C9B-1343-8C2E-95BB37483967}" srcId="{4319B792-09AB-B140-8791-DC2D74351473}" destId="{38728DFD-1492-724B-85A3-5AD9F66D022F}" srcOrd="2" destOrd="0" parTransId="{A3E8CE24-46B5-A541-B9EE-997765F4472C}" sibTransId="{82A55B84-9728-7F41-B043-DAF7AAB3B345}"/>
    <dgm:cxn modelId="{0F6F7B89-D395-7A46-9383-F83586E19989}" type="presOf" srcId="{3C89054F-61AA-CE4B-9C78-78E31338B487}" destId="{2F97C4CA-3217-444A-A8CC-6D539AD54E3F}" srcOrd="0" destOrd="0" presId="urn:microsoft.com/office/officeart/2005/8/layout/vList2"/>
    <dgm:cxn modelId="{59697CB1-216B-1346-B7E6-08BE59CE56B6}" type="presOf" srcId="{29CF4C71-1238-E840-985C-0020AB0BF992}" destId="{9F432318-C886-8E4B-BBF6-777D7B394E0E}" srcOrd="0" destOrd="0" presId="urn:microsoft.com/office/officeart/2005/8/layout/vList2"/>
    <dgm:cxn modelId="{C8E5C21C-9186-754A-97F5-58903EFFFC31}" srcId="{4319B792-09AB-B140-8791-DC2D74351473}" destId="{3C89054F-61AA-CE4B-9C78-78E31338B487}" srcOrd="1" destOrd="0" parTransId="{AA1DEB6B-2E16-9240-8400-9634E36A03DD}" sibTransId="{A446B249-8D81-654A-8F71-275527C50F62}"/>
    <dgm:cxn modelId="{5AA6AD2E-7653-F94D-922E-780BF5B11389}" srcId="{4319B792-09AB-B140-8791-DC2D74351473}" destId="{29CF4C71-1238-E840-985C-0020AB0BF992}" srcOrd="3" destOrd="0" parTransId="{B50B7B69-4814-884A-B147-2974E1A42A3C}" sibTransId="{541D0BB3-9DBC-474D-B2A4-59E6E8CDF4F6}"/>
    <dgm:cxn modelId="{9F45FE41-C187-2B48-9DB3-0C5FDF7E3E21}" type="presParOf" srcId="{773E902E-2EF1-854A-A3F9-84814A24B827}" destId="{F49D2CB8-7FCE-C740-BBE4-33092526BC36}" srcOrd="0" destOrd="0" presId="urn:microsoft.com/office/officeart/2005/8/layout/vList2"/>
    <dgm:cxn modelId="{E33A5F22-7F0C-1F49-968F-43B6FD908C53}" type="presParOf" srcId="{773E902E-2EF1-854A-A3F9-84814A24B827}" destId="{34B27236-BEC8-5940-8AF4-06043BE3019A}" srcOrd="1" destOrd="0" presId="urn:microsoft.com/office/officeart/2005/8/layout/vList2"/>
    <dgm:cxn modelId="{B8ABCD21-4A0F-2E4F-A02D-C75126A9E7F5}" type="presParOf" srcId="{773E902E-2EF1-854A-A3F9-84814A24B827}" destId="{2F97C4CA-3217-444A-A8CC-6D539AD54E3F}" srcOrd="2" destOrd="0" presId="urn:microsoft.com/office/officeart/2005/8/layout/vList2"/>
    <dgm:cxn modelId="{AEC6D8A6-82E2-9242-B66B-678526A62DA3}" type="presParOf" srcId="{773E902E-2EF1-854A-A3F9-84814A24B827}" destId="{E7494F9D-7323-6945-BD76-9370815F0457}" srcOrd="3" destOrd="0" presId="urn:microsoft.com/office/officeart/2005/8/layout/vList2"/>
    <dgm:cxn modelId="{774D2666-030D-1E4B-9DC2-B596C37C21A3}" type="presParOf" srcId="{773E902E-2EF1-854A-A3F9-84814A24B827}" destId="{62D7D80B-F066-A848-A6EC-8D6A52116D7B}" srcOrd="4" destOrd="0" presId="urn:microsoft.com/office/officeart/2005/8/layout/vList2"/>
    <dgm:cxn modelId="{1DF24E36-2529-A647-8C83-7ADBF9023599}" type="presParOf" srcId="{773E902E-2EF1-854A-A3F9-84814A24B827}" destId="{B01BC495-EB4F-3A42-8668-192CB26E8151}" srcOrd="5" destOrd="0" presId="urn:microsoft.com/office/officeart/2005/8/layout/vList2"/>
    <dgm:cxn modelId="{0F8CA791-2E8F-644E-8CA7-6147704B4FB9}" type="presParOf" srcId="{773E902E-2EF1-854A-A3F9-84814A24B827}" destId="{9F432318-C886-8E4B-BBF6-777D7B394E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647E11-3DC4-E043-81D6-6E1E2AD15455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92F0AB2-7258-1B4E-931A-3D254D838CDA}">
      <dgm:prSet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es-PE" dirty="0"/>
            <a:t>Menor tiempo de recuperación (1–2 días de eritema/edema).</a:t>
          </a:r>
        </a:p>
      </dgm:t>
    </dgm:pt>
    <dgm:pt modelId="{0B0CB1AE-1A62-244A-81CE-0745D3D570FC}" type="parTrans" cxnId="{00574711-D8A3-384D-AD0B-7A03887A7EBB}">
      <dgm:prSet/>
      <dgm:spPr/>
      <dgm:t>
        <a:bodyPr/>
        <a:lstStyle/>
        <a:p>
          <a:endParaRPr lang="es-MX"/>
        </a:p>
      </dgm:t>
    </dgm:pt>
    <dgm:pt modelId="{776D1E09-0D49-B040-BAF0-A0B5F279AC94}" type="sibTrans" cxnId="{00574711-D8A3-384D-AD0B-7A03887A7EBB}">
      <dgm:prSet/>
      <dgm:spPr/>
      <dgm:t>
        <a:bodyPr/>
        <a:lstStyle/>
        <a:p>
          <a:endParaRPr lang="es-MX"/>
        </a:p>
      </dgm:t>
    </dgm:pt>
    <dgm:pt modelId="{9B83F1A7-BC6C-5A40-9224-D8A856AF4C84}">
      <dgm:prSet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es-PE"/>
            <a:t>Seguro en </a:t>
          </a:r>
          <a:r>
            <a:rPr lang="es-PE" b="1"/>
            <a:t>fototipos altos (III–VI)</a:t>
          </a:r>
          <a:r>
            <a:rPr lang="es-PE"/>
            <a:t>, con bajo riesgo de hiperpigmentación.</a:t>
          </a:r>
        </a:p>
      </dgm:t>
    </dgm:pt>
    <dgm:pt modelId="{9128AF45-B424-4E4E-9260-6690EB93A03B}" type="parTrans" cxnId="{E4972D04-024E-C045-97B3-D88954AC1C81}">
      <dgm:prSet/>
      <dgm:spPr/>
      <dgm:t>
        <a:bodyPr/>
        <a:lstStyle/>
        <a:p>
          <a:endParaRPr lang="es-MX"/>
        </a:p>
      </dgm:t>
    </dgm:pt>
    <dgm:pt modelId="{2A19C80A-7FF5-9F4C-83B1-FAD6E06B3A99}" type="sibTrans" cxnId="{E4972D04-024E-C045-97B3-D88954AC1C81}">
      <dgm:prSet/>
      <dgm:spPr/>
      <dgm:t>
        <a:bodyPr/>
        <a:lstStyle/>
        <a:p>
          <a:endParaRPr lang="es-MX"/>
        </a:p>
      </dgm:t>
    </dgm:pt>
    <dgm:pt modelId="{2882A015-DF04-EF4C-8A20-56AC3EE5D8FD}">
      <dgm:prSet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es-PE"/>
            <a:t>Se puede combinar con fármacos (drug delivery, PRP, etc.) a través de las microagujas.</a:t>
          </a:r>
        </a:p>
      </dgm:t>
    </dgm:pt>
    <dgm:pt modelId="{7602551D-B287-2D40-BF53-52B304FD99B6}" type="parTrans" cxnId="{38673D27-F7EE-2D4D-8091-ED18C5B13394}">
      <dgm:prSet/>
      <dgm:spPr/>
      <dgm:t>
        <a:bodyPr/>
        <a:lstStyle/>
        <a:p>
          <a:endParaRPr lang="es-MX"/>
        </a:p>
      </dgm:t>
    </dgm:pt>
    <dgm:pt modelId="{1A19F42D-E7FD-4241-AB20-6D421814FB07}" type="sibTrans" cxnId="{38673D27-F7EE-2D4D-8091-ED18C5B13394}">
      <dgm:prSet/>
      <dgm:spPr/>
      <dgm:t>
        <a:bodyPr/>
        <a:lstStyle/>
        <a:p>
          <a:endParaRPr lang="es-MX"/>
        </a:p>
      </dgm:t>
    </dgm:pt>
    <dgm:pt modelId="{21888630-B520-254B-B07F-810FA9C716C1}">
      <dgm:prSet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es-PE"/>
            <a:t>Dolor tolerable (anestesia tópica suele ser suficiente).</a:t>
          </a:r>
        </a:p>
      </dgm:t>
    </dgm:pt>
    <dgm:pt modelId="{2E889CE5-110F-A041-9B5F-DB7BCBFFD2D2}" type="parTrans" cxnId="{2D05AE93-C42B-A744-8F96-172A990C4633}">
      <dgm:prSet/>
      <dgm:spPr/>
      <dgm:t>
        <a:bodyPr/>
        <a:lstStyle/>
        <a:p>
          <a:endParaRPr lang="es-MX"/>
        </a:p>
      </dgm:t>
    </dgm:pt>
    <dgm:pt modelId="{C419C1C8-B139-D248-B80F-DC4C71C2EAE0}" type="sibTrans" cxnId="{2D05AE93-C42B-A744-8F96-172A990C4633}">
      <dgm:prSet/>
      <dgm:spPr/>
      <dgm:t>
        <a:bodyPr/>
        <a:lstStyle/>
        <a:p>
          <a:endParaRPr lang="es-MX"/>
        </a:p>
      </dgm:t>
    </dgm:pt>
    <dgm:pt modelId="{9E71E895-19C0-6A41-8D1F-F75D585721C0}">
      <dgm:prSet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es-PE"/>
            <a:t>Adecuado para flacidez leve-moderada, cicatrices de acné, poros dilatados.</a:t>
          </a:r>
        </a:p>
      </dgm:t>
    </dgm:pt>
    <dgm:pt modelId="{2C3E1EEE-5CA8-884A-A4B9-4EF01C46C1C8}" type="parTrans" cxnId="{87B5DBE8-760E-F64F-BFE9-E3E95CC73EE8}">
      <dgm:prSet/>
      <dgm:spPr/>
      <dgm:t>
        <a:bodyPr/>
        <a:lstStyle/>
        <a:p>
          <a:endParaRPr lang="es-MX"/>
        </a:p>
      </dgm:t>
    </dgm:pt>
    <dgm:pt modelId="{D3A02AC8-AE33-B94B-908D-68797172C9A8}" type="sibTrans" cxnId="{87B5DBE8-760E-F64F-BFE9-E3E95CC73EE8}">
      <dgm:prSet/>
      <dgm:spPr/>
      <dgm:t>
        <a:bodyPr/>
        <a:lstStyle/>
        <a:p>
          <a:endParaRPr lang="es-MX"/>
        </a:p>
      </dgm:t>
    </dgm:pt>
    <dgm:pt modelId="{053808E9-7DE4-D84D-A40F-4E63DB2F7111}" type="pres">
      <dgm:prSet presAssocID="{1C647E11-3DC4-E043-81D6-6E1E2AD154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967AB7-6E26-554A-BFFC-255AC6BE56A1}" type="pres">
      <dgm:prSet presAssocID="{192F0AB2-7258-1B4E-931A-3D254D838CD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605C12-BAFD-814F-9448-6805DAE64715}" type="pres">
      <dgm:prSet presAssocID="{776D1E09-0D49-B040-BAF0-A0B5F279AC94}" presName="spacer" presStyleCnt="0"/>
      <dgm:spPr/>
    </dgm:pt>
    <dgm:pt modelId="{387DE167-CEBA-224B-9B35-8C9912C6B914}" type="pres">
      <dgm:prSet presAssocID="{9B83F1A7-BC6C-5A40-9224-D8A856AF4C8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AADFA4-FCD6-304E-846F-40FD3327E186}" type="pres">
      <dgm:prSet presAssocID="{2A19C80A-7FF5-9F4C-83B1-FAD6E06B3A99}" presName="spacer" presStyleCnt="0"/>
      <dgm:spPr/>
    </dgm:pt>
    <dgm:pt modelId="{AFF9984C-A7D7-594D-BEB8-0D668F5F66A8}" type="pres">
      <dgm:prSet presAssocID="{2882A015-DF04-EF4C-8A20-56AC3EE5D8F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5A8BAB-FA4F-4847-A238-A26FFCDC8A1A}" type="pres">
      <dgm:prSet presAssocID="{1A19F42D-E7FD-4241-AB20-6D421814FB07}" presName="spacer" presStyleCnt="0"/>
      <dgm:spPr/>
    </dgm:pt>
    <dgm:pt modelId="{69A3C01F-D749-E043-8E32-1D8BABEB7B6F}" type="pres">
      <dgm:prSet presAssocID="{21888630-B520-254B-B07F-810FA9C716C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3C4411-505C-E441-85EE-F06230119770}" type="pres">
      <dgm:prSet presAssocID="{C419C1C8-B139-D248-B80F-DC4C71C2EAE0}" presName="spacer" presStyleCnt="0"/>
      <dgm:spPr/>
    </dgm:pt>
    <dgm:pt modelId="{5424D01F-AF28-6C45-AC3A-603477CDF427}" type="pres">
      <dgm:prSet presAssocID="{9E71E895-19C0-6A41-8D1F-F75D585721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0F1DD3F-B9AE-0F44-AFCE-E092DDDE59F5}" type="presOf" srcId="{21888630-B520-254B-B07F-810FA9C716C1}" destId="{69A3C01F-D749-E043-8E32-1D8BABEB7B6F}" srcOrd="0" destOrd="0" presId="urn:microsoft.com/office/officeart/2005/8/layout/vList2"/>
    <dgm:cxn modelId="{AEB5A3F0-8443-A64C-9977-39B10D87D247}" type="presOf" srcId="{9B83F1A7-BC6C-5A40-9224-D8A856AF4C84}" destId="{387DE167-CEBA-224B-9B35-8C9912C6B914}" srcOrd="0" destOrd="0" presId="urn:microsoft.com/office/officeart/2005/8/layout/vList2"/>
    <dgm:cxn modelId="{38673D27-F7EE-2D4D-8091-ED18C5B13394}" srcId="{1C647E11-3DC4-E043-81D6-6E1E2AD15455}" destId="{2882A015-DF04-EF4C-8A20-56AC3EE5D8FD}" srcOrd="2" destOrd="0" parTransId="{7602551D-B287-2D40-BF53-52B304FD99B6}" sibTransId="{1A19F42D-E7FD-4241-AB20-6D421814FB07}"/>
    <dgm:cxn modelId="{4DDD6660-A0C1-A449-AD7A-B7B3ACF0B21B}" type="presOf" srcId="{9E71E895-19C0-6A41-8D1F-F75D585721C0}" destId="{5424D01F-AF28-6C45-AC3A-603477CDF427}" srcOrd="0" destOrd="0" presId="urn:microsoft.com/office/officeart/2005/8/layout/vList2"/>
    <dgm:cxn modelId="{00574711-D8A3-384D-AD0B-7A03887A7EBB}" srcId="{1C647E11-3DC4-E043-81D6-6E1E2AD15455}" destId="{192F0AB2-7258-1B4E-931A-3D254D838CDA}" srcOrd="0" destOrd="0" parTransId="{0B0CB1AE-1A62-244A-81CE-0745D3D570FC}" sibTransId="{776D1E09-0D49-B040-BAF0-A0B5F279AC94}"/>
    <dgm:cxn modelId="{B7ABA60A-CDEB-7B41-86E6-6F4E238A3626}" type="presOf" srcId="{192F0AB2-7258-1B4E-931A-3D254D838CDA}" destId="{5D967AB7-6E26-554A-BFFC-255AC6BE56A1}" srcOrd="0" destOrd="0" presId="urn:microsoft.com/office/officeart/2005/8/layout/vList2"/>
    <dgm:cxn modelId="{87B5DBE8-760E-F64F-BFE9-E3E95CC73EE8}" srcId="{1C647E11-3DC4-E043-81D6-6E1E2AD15455}" destId="{9E71E895-19C0-6A41-8D1F-F75D585721C0}" srcOrd="4" destOrd="0" parTransId="{2C3E1EEE-5CA8-884A-A4B9-4EF01C46C1C8}" sibTransId="{D3A02AC8-AE33-B94B-908D-68797172C9A8}"/>
    <dgm:cxn modelId="{2D05AE93-C42B-A744-8F96-172A990C4633}" srcId="{1C647E11-3DC4-E043-81D6-6E1E2AD15455}" destId="{21888630-B520-254B-B07F-810FA9C716C1}" srcOrd="3" destOrd="0" parTransId="{2E889CE5-110F-A041-9B5F-DB7BCBFFD2D2}" sibTransId="{C419C1C8-B139-D248-B80F-DC4C71C2EAE0}"/>
    <dgm:cxn modelId="{E4972D04-024E-C045-97B3-D88954AC1C81}" srcId="{1C647E11-3DC4-E043-81D6-6E1E2AD15455}" destId="{9B83F1A7-BC6C-5A40-9224-D8A856AF4C84}" srcOrd="1" destOrd="0" parTransId="{9128AF45-B424-4E4E-9260-6690EB93A03B}" sibTransId="{2A19C80A-7FF5-9F4C-83B1-FAD6E06B3A99}"/>
    <dgm:cxn modelId="{4C40BE1F-7877-594A-A93E-424AA38E6C85}" type="presOf" srcId="{2882A015-DF04-EF4C-8A20-56AC3EE5D8FD}" destId="{AFF9984C-A7D7-594D-BEB8-0D668F5F66A8}" srcOrd="0" destOrd="0" presId="urn:microsoft.com/office/officeart/2005/8/layout/vList2"/>
    <dgm:cxn modelId="{F37E74DF-CA25-9840-A6FA-0EB56D53ADA8}" type="presOf" srcId="{1C647E11-3DC4-E043-81D6-6E1E2AD15455}" destId="{053808E9-7DE4-D84D-A40F-4E63DB2F7111}" srcOrd="0" destOrd="0" presId="urn:microsoft.com/office/officeart/2005/8/layout/vList2"/>
    <dgm:cxn modelId="{10992441-55DF-9443-B2AA-ADAC15E8B7FE}" type="presParOf" srcId="{053808E9-7DE4-D84D-A40F-4E63DB2F7111}" destId="{5D967AB7-6E26-554A-BFFC-255AC6BE56A1}" srcOrd="0" destOrd="0" presId="urn:microsoft.com/office/officeart/2005/8/layout/vList2"/>
    <dgm:cxn modelId="{3847732A-4268-5042-A097-DABE75D19893}" type="presParOf" srcId="{053808E9-7DE4-D84D-A40F-4E63DB2F7111}" destId="{23605C12-BAFD-814F-9448-6805DAE64715}" srcOrd="1" destOrd="0" presId="urn:microsoft.com/office/officeart/2005/8/layout/vList2"/>
    <dgm:cxn modelId="{41718D3C-0BCA-624C-8632-0420955CFB31}" type="presParOf" srcId="{053808E9-7DE4-D84D-A40F-4E63DB2F7111}" destId="{387DE167-CEBA-224B-9B35-8C9912C6B914}" srcOrd="2" destOrd="0" presId="urn:microsoft.com/office/officeart/2005/8/layout/vList2"/>
    <dgm:cxn modelId="{EB6C2A24-B7AA-254C-A783-3FA3BB22EFBA}" type="presParOf" srcId="{053808E9-7DE4-D84D-A40F-4E63DB2F7111}" destId="{73AADFA4-FCD6-304E-846F-40FD3327E186}" srcOrd="3" destOrd="0" presId="urn:microsoft.com/office/officeart/2005/8/layout/vList2"/>
    <dgm:cxn modelId="{9BD3E370-A745-7D4E-808D-01C7BC6AAEE9}" type="presParOf" srcId="{053808E9-7DE4-D84D-A40F-4E63DB2F7111}" destId="{AFF9984C-A7D7-594D-BEB8-0D668F5F66A8}" srcOrd="4" destOrd="0" presId="urn:microsoft.com/office/officeart/2005/8/layout/vList2"/>
    <dgm:cxn modelId="{4809EA4D-ADD0-E14F-8AC4-C33E974A9D85}" type="presParOf" srcId="{053808E9-7DE4-D84D-A40F-4E63DB2F7111}" destId="{3D5A8BAB-FA4F-4847-A238-A26FFCDC8A1A}" srcOrd="5" destOrd="0" presId="urn:microsoft.com/office/officeart/2005/8/layout/vList2"/>
    <dgm:cxn modelId="{22FD39F0-3EAD-A249-A469-6BA8A188E83B}" type="presParOf" srcId="{053808E9-7DE4-D84D-A40F-4E63DB2F7111}" destId="{69A3C01F-D749-E043-8E32-1D8BABEB7B6F}" srcOrd="6" destOrd="0" presId="urn:microsoft.com/office/officeart/2005/8/layout/vList2"/>
    <dgm:cxn modelId="{5D7231A7-F769-6E4D-940F-DD15253A35AE}" type="presParOf" srcId="{053808E9-7DE4-D84D-A40F-4E63DB2F7111}" destId="{C53C4411-505C-E441-85EE-F06230119770}" srcOrd="7" destOrd="0" presId="urn:microsoft.com/office/officeart/2005/8/layout/vList2"/>
    <dgm:cxn modelId="{2F6A90C9-4FBE-E844-B14C-1DD294A4E600}" type="presParOf" srcId="{053808E9-7DE4-D84D-A40F-4E63DB2F7111}" destId="{5424D01F-AF28-6C45-AC3A-603477CDF427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19B792-09AB-B140-8791-DC2D74351473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BADAC01-30DE-D94E-89E7-D27BABBC9608}">
      <dgm:prSet/>
      <dgm:spPr>
        <a:solidFill>
          <a:srgbClr val="FF0000"/>
        </a:solidFill>
      </dgm:spPr>
      <dgm:t>
        <a:bodyPr/>
        <a:lstStyle/>
        <a:p>
          <a:pPr>
            <a:buNone/>
          </a:pPr>
          <a:r>
            <a:rPr lang="es-PE" dirty="0"/>
            <a:t>Resultados más sutiles y requieren varias sesiones (3–5).</a:t>
          </a:r>
        </a:p>
      </dgm:t>
    </dgm:pt>
    <dgm:pt modelId="{D9231852-5E4C-CF41-B4A5-451D8786A005}" type="parTrans" cxnId="{9EBEADB1-E396-934E-B4ED-CFE9E74371BA}">
      <dgm:prSet/>
      <dgm:spPr/>
      <dgm:t>
        <a:bodyPr/>
        <a:lstStyle/>
        <a:p>
          <a:endParaRPr lang="es-MX"/>
        </a:p>
      </dgm:t>
    </dgm:pt>
    <dgm:pt modelId="{E8EC7484-3995-374E-815E-90988C616D0D}" type="sibTrans" cxnId="{9EBEADB1-E396-934E-B4ED-CFE9E74371BA}">
      <dgm:prSet/>
      <dgm:spPr/>
      <dgm:t>
        <a:bodyPr/>
        <a:lstStyle/>
        <a:p>
          <a:endParaRPr lang="es-MX"/>
        </a:p>
      </dgm:t>
    </dgm:pt>
    <dgm:pt modelId="{0DDCE0E1-03A2-5F42-8396-1C95EDF5DD54}">
      <dgm:prSet/>
      <dgm:spPr>
        <a:solidFill>
          <a:srgbClr val="FF0000"/>
        </a:solidFill>
      </dgm:spPr>
      <dgm:t>
        <a:bodyPr/>
        <a:lstStyle/>
        <a:p>
          <a:pPr>
            <a:buNone/>
          </a:pPr>
          <a:r>
            <a:rPr lang="es-PE"/>
            <a:t>Menor efecto de resurfacing visible en superficie comparado con CO₂.</a:t>
          </a:r>
        </a:p>
      </dgm:t>
    </dgm:pt>
    <dgm:pt modelId="{0882E7B3-58CE-7D4F-B340-4AF5C2E4F47A}" type="parTrans" cxnId="{EAFC5CC7-1057-634A-AF4E-BC9C88316443}">
      <dgm:prSet/>
      <dgm:spPr/>
      <dgm:t>
        <a:bodyPr/>
        <a:lstStyle/>
        <a:p>
          <a:endParaRPr lang="es-MX"/>
        </a:p>
      </dgm:t>
    </dgm:pt>
    <dgm:pt modelId="{09A063C8-5126-4841-934A-7E86BDC9743E}" type="sibTrans" cxnId="{EAFC5CC7-1057-634A-AF4E-BC9C88316443}">
      <dgm:prSet/>
      <dgm:spPr/>
      <dgm:t>
        <a:bodyPr/>
        <a:lstStyle/>
        <a:p>
          <a:endParaRPr lang="es-MX"/>
        </a:p>
      </dgm:t>
    </dgm:pt>
    <dgm:pt modelId="{1E592838-D2DE-144F-91A0-7F70BD1D4CB2}">
      <dgm:prSet/>
      <dgm:spPr>
        <a:solidFill>
          <a:srgbClr val="FF0000"/>
        </a:solidFill>
      </dgm:spPr>
      <dgm:t>
        <a:bodyPr/>
        <a:lstStyle/>
        <a:p>
          <a:pPr>
            <a:buNone/>
          </a:pPr>
          <a:r>
            <a:rPr lang="es-PE"/>
            <a:t>Equipos costosos.</a:t>
          </a:r>
        </a:p>
      </dgm:t>
    </dgm:pt>
    <dgm:pt modelId="{05C50524-8F26-7440-9016-23EFA95F9599}" type="parTrans" cxnId="{9B9F6905-0864-124D-9F48-DC6AE657059E}">
      <dgm:prSet/>
      <dgm:spPr/>
      <dgm:t>
        <a:bodyPr/>
        <a:lstStyle/>
        <a:p>
          <a:endParaRPr lang="es-MX"/>
        </a:p>
      </dgm:t>
    </dgm:pt>
    <dgm:pt modelId="{D1F61808-0EFE-3249-83CC-532693FE3E83}" type="sibTrans" cxnId="{9B9F6905-0864-124D-9F48-DC6AE657059E}">
      <dgm:prSet/>
      <dgm:spPr/>
      <dgm:t>
        <a:bodyPr/>
        <a:lstStyle/>
        <a:p>
          <a:endParaRPr lang="es-MX"/>
        </a:p>
      </dgm:t>
    </dgm:pt>
    <dgm:pt modelId="{55C7D138-FA0C-8942-A429-6503A1A2853D}">
      <dgm:prSet/>
      <dgm:spPr>
        <a:solidFill>
          <a:srgbClr val="FF0000"/>
        </a:solidFill>
      </dgm:spPr>
      <dgm:t>
        <a:bodyPr/>
        <a:lstStyle/>
        <a:p>
          <a:pPr>
            <a:buNone/>
          </a:pPr>
          <a:r>
            <a:rPr lang="es-PE" dirty="0"/>
            <a:t>Efecto lifting menos marcado que con láser ablativo.</a:t>
          </a:r>
        </a:p>
      </dgm:t>
    </dgm:pt>
    <dgm:pt modelId="{A894F396-E559-644C-9492-A7B5E8E3D915}" type="parTrans" cxnId="{C95BB963-34C8-F443-B2BC-CF64227AA385}">
      <dgm:prSet/>
      <dgm:spPr/>
      <dgm:t>
        <a:bodyPr/>
        <a:lstStyle/>
        <a:p>
          <a:endParaRPr lang="es-MX"/>
        </a:p>
      </dgm:t>
    </dgm:pt>
    <dgm:pt modelId="{63A4FB16-1241-F04B-9C90-B1EB2707E0FC}" type="sibTrans" cxnId="{C95BB963-34C8-F443-B2BC-CF64227AA385}">
      <dgm:prSet/>
      <dgm:spPr/>
      <dgm:t>
        <a:bodyPr/>
        <a:lstStyle/>
        <a:p>
          <a:endParaRPr lang="es-MX"/>
        </a:p>
      </dgm:t>
    </dgm:pt>
    <dgm:pt modelId="{773E902E-2EF1-854A-A3F9-84814A24B827}" type="pres">
      <dgm:prSet presAssocID="{4319B792-09AB-B140-8791-DC2D743514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F974FE-2D6B-8149-B952-9F588C7E3912}" type="pres">
      <dgm:prSet presAssocID="{DBADAC01-30DE-D94E-89E7-D27BABBC960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25688B-857F-7748-AC76-A25BDCB6E7EF}" type="pres">
      <dgm:prSet presAssocID="{E8EC7484-3995-374E-815E-90988C616D0D}" presName="spacer" presStyleCnt="0"/>
      <dgm:spPr/>
    </dgm:pt>
    <dgm:pt modelId="{98851F2D-207A-AC4D-8B34-67393BD73790}" type="pres">
      <dgm:prSet presAssocID="{0DDCE0E1-03A2-5F42-8396-1C95EDF5DD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21B283-AB90-684A-95F9-405234C5293E}" type="pres">
      <dgm:prSet presAssocID="{09A063C8-5126-4841-934A-7E86BDC9743E}" presName="spacer" presStyleCnt="0"/>
      <dgm:spPr/>
    </dgm:pt>
    <dgm:pt modelId="{ABC2F00F-4414-E045-A1F4-15DC8B45B8F2}" type="pres">
      <dgm:prSet presAssocID="{1E592838-D2DE-144F-91A0-7F70BD1D4CB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2EECEE-CEA3-B843-90CA-B3734249E521}" type="pres">
      <dgm:prSet presAssocID="{D1F61808-0EFE-3249-83CC-532693FE3E83}" presName="spacer" presStyleCnt="0"/>
      <dgm:spPr/>
    </dgm:pt>
    <dgm:pt modelId="{6E8F8D68-D444-7B4A-BD60-5EF398EA9218}" type="pres">
      <dgm:prSet presAssocID="{55C7D138-FA0C-8942-A429-6503A1A2853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BEADB1-E396-934E-B4ED-CFE9E74371BA}" srcId="{4319B792-09AB-B140-8791-DC2D74351473}" destId="{DBADAC01-30DE-D94E-89E7-D27BABBC9608}" srcOrd="0" destOrd="0" parTransId="{D9231852-5E4C-CF41-B4A5-451D8786A005}" sibTransId="{E8EC7484-3995-374E-815E-90988C616D0D}"/>
    <dgm:cxn modelId="{9B9F6905-0864-124D-9F48-DC6AE657059E}" srcId="{4319B792-09AB-B140-8791-DC2D74351473}" destId="{1E592838-D2DE-144F-91A0-7F70BD1D4CB2}" srcOrd="2" destOrd="0" parTransId="{05C50524-8F26-7440-9016-23EFA95F9599}" sibTransId="{D1F61808-0EFE-3249-83CC-532693FE3E83}"/>
    <dgm:cxn modelId="{BCD89D99-3533-054D-9B82-0061EC76693F}" type="presOf" srcId="{DBADAC01-30DE-D94E-89E7-D27BABBC9608}" destId="{BBF974FE-2D6B-8149-B952-9F588C7E3912}" srcOrd="0" destOrd="0" presId="urn:microsoft.com/office/officeart/2005/8/layout/vList2"/>
    <dgm:cxn modelId="{2C4628D6-D3D4-9849-9D5C-5833AAA6DD8C}" type="presOf" srcId="{1E592838-D2DE-144F-91A0-7F70BD1D4CB2}" destId="{ABC2F00F-4414-E045-A1F4-15DC8B45B8F2}" srcOrd="0" destOrd="0" presId="urn:microsoft.com/office/officeart/2005/8/layout/vList2"/>
    <dgm:cxn modelId="{77BB9D94-CA25-9F42-ABA5-31D8AA71C026}" type="presOf" srcId="{4319B792-09AB-B140-8791-DC2D74351473}" destId="{773E902E-2EF1-854A-A3F9-84814A24B827}" srcOrd="0" destOrd="0" presId="urn:microsoft.com/office/officeart/2005/8/layout/vList2"/>
    <dgm:cxn modelId="{BF2D7167-18A8-5047-964E-B83A685BB13B}" type="presOf" srcId="{0DDCE0E1-03A2-5F42-8396-1C95EDF5DD54}" destId="{98851F2D-207A-AC4D-8B34-67393BD73790}" srcOrd="0" destOrd="0" presId="urn:microsoft.com/office/officeart/2005/8/layout/vList2"/>
    <dgm:cxn modelId="{C95BB963-34C8-F443-B2BC-CF64227AA385}" srcId="{4319B792-09AB-B140-8791-DC2D74351473}" destId="{55C7D138-FA0C-8942-A429-6503A1A2853D}" srcOrd="3" destOrd="0" parTransId="{A894F396-E559-644C-9492-A7B5E8E3D915}" sibTransId="{63A4FB16-1241-F04B-9C90-B1EB2707E0FC}"/>
    <dgm:cxn modelId="{EAFC5CC7-1057-634A-AF4E-BC9C88316443}" srcId="{4319B792-09AB-B140-8791-DC2D74351473}" destId="{0DDCE0E1-03A2-5F42-8396-1C95EDF5DD54}" srcOrd="1" destOrd="0" parTransId="{0882E7B3-58CE-7D4F-B340-4AF5C2E4F47A}" sibTransId="{09A063C8-5126-4841-934A-7E86BDC9743E}"/>
    <dgm:cxn modelId="{4D8FE73E-2D38-5D4E-836E-6B62DBA5DFC2}" type="presOf" srcId="{55C7D138-FA0C-8942-A429-6503A1A2853D}" destId="{6E8F8D68-D444-7B4A-BD60-5EF398EA9218}" srcOrd="0" destOrd="0" presId="urn:microsoft.com/office/officeart/2005/8/layout/vList2"/>
    <dgm:cxn modelId="{9D1CCB4F-F684-124D-8F17-1FBE2BBB123C}" type="presParOf" srcId="{773E902E-2EF1-854A-A3F9-84814A24B827}" destId="{BBF974FE-2D6B-8149-B952-9F588C7E3912}" srcOrd="0" destOrd="0" presId="urn:microsoft.com/office/officeart/2005/8/layout/vList2"/>
    <dgm:cxn modelId="{8166520B-C708-054F-BFA7-54C562CED1C5}" type="presParOf" srcId="{773E902E-2EF1-854A-A3F9-84814A24B827}" destId="{C725688B-857F-7748-AC76-A25BDCB6E7EF}" srcOrd="1" destOrd="0" presId="urn:microsoft.com/office/officeart/2005/8/layout/vList2"/>
    <dgm:cxn modelId="{193B2B18-51AA-CF47-BA50-D23DF1BA8A2F}" type="presParOf" srcId="{773E902E-2EF1-854A-A3F9-84814A24B827}" destId="{98851F2D-207A-AC4D-8B34-67393BD73790}" srcOrd="2" destOrd="0" presId="urn:microsoft.com/office/officeart/2005/8/layout/vList2"/>
    <dgm:cxn modelId="{5DE83B46-737D-0A4A-855C-BE523BCDE104}" type="presParOf" srcId="{773E902E-2EF1-854A-A3F9-84814A24B827}" destId="{4821B283-AB90-684A-95F9-405234C5293E}" srcOrd="3" destOrd="0" presId="urn:microsoft.com/office/officeart/2005/8/layout/vList2"/>
    <dgm:cxn modelId="{284838A5-4599-4645-BB5C-AEA768A144A0}" type="presParOf" srcId="{773E902E-2EF1-854A-A3F9-84814A24B827}" destId="{ABC2F00F-4414-E045-A1F4-15DC8B45B8F2}" srcOrd="4" destOrd="0" presId="urn:microsoft.com/office/officeart/2005/8/layout/vList2"/>
    <dgm:cxn modelId="{19A2B7A4-7808-0048-8B69-C34E010F7A92}" type="presParOf" srcId="{773E902E-2EF1-854A-A3F9-84814A24B827}" destId="{E32EECEE-CEA3-B843-90CA-B3734249E521}" srcOrd="5" destOrd="0" presId="urn:microsoft.com/office/officeart/2005/8/layout/vList2"/>
    <dgm:cxn modelId="{CB31C54B-AA82-6047-90CA-8C57BBB96982}" type="presParOf" srcId="{773E902E-2EF1-854A-A3F9-84814A24B827}" destId="{6E8F8D68-D444-7B4A-BD60-5EF398EA92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220C3D-8381-874D-A0E4-31543BD084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EB95FCE-E422-3E4E-82C8-4F63A3F09299}">
      <dgm:prSet/>
      <dgm:spPr/>
      <dgm:t>
        <a:bodyPr/>
        <a:lstStyle/>
        <a:p>
          <a:r>
            <a:rPr lang="es-ES_tradnl"/>
            <a:t>Se hace bajo visión endoscópica, preservando estructuras externas.</a:t>
          </a:r>
          <a:endParaRPr lang="es-PE"/>
        </a:p>
      </dgm:t>
    </dgm:pt>
    <dgm:pt modelId="{5ED5CDBF-AF6F-2048-A91D-E716C05C6D1F}" type="parTrans" cxnId="{22B31451-279B-B643-8EF4-6100617CEE9A}">
      <dgm:prSet/>
      <dgm:spPr/>
      <dgm:t>
        <a:bodyPr/>
        <a:lstStyle/>
        <a:p>
          <a:endParaRPr lang="es-MX"/>
        </a:p>
      </dgm:t>
    </dgm:pt>
    <dgm:pt modelId="{FB4354AD-CA21-8945-8C84-5E4CAE13E467}" type="sibTrans" cxnId="{22B31451-279B-B643-8EF4-6100617CEE9A}">
      <dgm:prSet/>
      <dgm:spPr/>
      <dgm:t>
        <a:bodyPr/>
        <a:lstStyle/>
        <a:p>
          <a:endParaRPr lang="es-MX"/>
        </a:p>
      </dgm:t>
    </dgm:pt>
    <dgm:pt modelId="{54F522CB-7968-3643-BE73-4212E42E29ED}">
      <dgm:prSet/>
      <dgm:spPr>
        <a:solidFill>
          <a:srgbClr val="00B050"/>
        </a:solidFill>
      </dgm:spPr>
      <dgm:t>
        <a:bodyPr/>
        <a:lstStyle/>
        <a:p>
          <a:r>
            <a:rPr lang="es-ES_tradnl"/>
            <a:t>Ostium amplio → mayor permeabilidad a largo plazo.</a:t>
          </a:r>
          <a:endParaRPr lang="es-PE"/>
        </a:p>
      </dgm:t>
    </dgm:pt>
    <dgm:pt modelId="{705F5577-167C-BA4C-A0A7-9F2CE4742505}" type="parTrans" cxnId="{15152438-E5F0-B844-BA64-A8E152EA050B}">
      <dgm:prSet/>
      <dgm:spPr/>
      <dgm:t>
        <a:bodyPr/>
        <a:lstStyle/>
        <a:p>
          <a:endParaRPr lang="es-MX"/>
        </a:p>
      </dgm:t>
    </dgm:pt>
    <dgm:pt modelId="{907460A4-BAC2-8949-9E2D-CA605B83FB2D}" type="sibTrans" cxnId="{15152438-E5F0-B844-BA64-A8E152EA050B}">
      <dgm:prSet/>
      <dgm:spPr/>
      <dgm:t>
        <a:bodyPr/>
        <a:lstStyle/>
        <a:p>
          <a:endParaRPr lang="es-MX"/>
        </a:p>
      </dgm:t>
    </dgm:pt>
    <dgm:pt modelId="{1A8BBCCB-C538-ED45-97C7-35C42B913FD1}">
      <dgm:prSet/>
      <dgm:spPr>
        <a:solidFill>
          <a:srgbClr val="00B050"/>
        </a:solidFill>
      </dgm:spPr>
      <dgm:t>
        <a:bodyPr/>
        <a:lstStyle/>
        <a:p>
          <a:r>
            <a:rPr lang="es-ES_tradnl"/>
            <a:t>Resultados anatómicos y funcionales comparables a la DCR externa (85–95% de éxito).</a:t>
          </a:r>
          <a:endParaRPr lang="es-PE"/>
        </a:p>
      </dgm:t>
    </dgm:pt>
    <dgm:pt modelId="{F3322B3A-FD29-9849-8179-F06D69EC7064}" type="parTrans" cxnId="{CF896318-9090-DB44-BED1-9BE5C53C8E50}">
      <dgm:prSet/>
      <dgm:spPr/>
      <dgm:t>
        <a:bodyPr/>
        <a:lstStyle/>
        <a:p>
          <a:endParaRPr lang="es-MX"/>
        </a:p>
      </dgm:t>
    </dgm:pt>
    <dgm:pt modelId="{F5314E3F-9073-D14F-994E-09A4BEF99032}" type="sibTrans" cxnId="{CF896318-9090-DB44-BED1-9BE5C53C8E50}">
      <dgm:prSet/>
      <dgm:spPr/>
      <dgm:t>
        <a:bodyPr/>
        <a:lstStyle/>
        <a:p>
          <a:endParaRPr lang="es-MX"/>
        </a:p>
      </dgm:t>
    </dgm:pt>
    <dgm:pt modelId="{67C85C84-7127-534C-90DE-D64115974080}">
      <dgm:prSet/>
      <dgm:spPr>
        <a:solidFill>
          <a:srgbClr val="FF0000"/>
        </a:solidFill>
      </dgm:spPr>
      <dgm:t>
        <a:bodyPr/>
        <a:lstStyle/>
        <a:p>
          <a:r>
            <a:rPr lang="es-ES_tradnl" dirty="0"/>
            <a:t>Requiere curva de aprendizaje más prolongada.</a:t>
          </a:r>
          <a:endParaRPr lang="es-PE" dirty="0"/>
        </a:p>
      </dgm:t>
    </dgm:pt>
    <dgm:pt modelId="{40CE6DCC-3C5F-214E-97CE-6433D61FFA6B}" type="parTrans" cxnId="{EA03424D-7AA3-9F4A-AEE6-EF312C4761AB}">
      <dgm:prSet/>
      <dgm:spPr/>
      <dgm:t>
        <a:bodyPr/>
        <a:lstStyle/>
        <a:p>
          <a:endParaRPr lang="es-MX"/>
        </a:p>
      </dgm:t>
    </dgm:pt>
    <dgm:pt modelId="{5B0EB961-5763-9C4D-9AEA-59FE238D2DAD}" type="sibTrans" cxnId="{EA03424D-7AA3-9F4A-AEE6-EF312C4761AB}">
      <dgm:prSet/>
      <dgm:spPr/>
      <dgm:t>
        <a:bodyPr/>
        <a:lstStyle/>
        <a:p>
          <a:endParaRPr lang="es-MX"/>
        </a:p>
      </dgm:t>
    </dgm:pt>
    <dgm:pt modelId="{2C4F225F-0B31-054E-BC0A-14790876A5E5}">
      <dgm:prSet/>
      <dgm:spPr>
        <a:solidFill>
          <a:srgbClr val="FF0000"/>
        </a:solidFill>
      </dgm:spPr>
      <dgm:t>
        <a:bodyPr/>
        <a:lstStyle/>
        <a:p>
          <a:r>
            <a:rPr lang="es-ES_tradnl" dirty="0"/>
            <a:t>Puede ser más demandante en anatomías complejas o con variaciones óseas.</a:t>
          </a:r>
          <a:endParaRPr lang="es-PE" dirty="0"/>
        </a:p>
      </dgm:t>
    </dgm:pt>
    <dgm:pt modelId="{254E000E-52E1-6640-8518-FA40FCCA02CD}" type="parTrans" cxnId="{FD5FC3B0-BEF5-5D41-8B71-4481D9010F88}">
      <dgm:prSet/>
      <dgm:spPr/>
      <dgm:t>
        <a:bodyPr/>
        <a:lstStyle/>
        <a:p>
          <a:endParaRPr lang="es-MX"/>
        </a:p>
      </dgm:t>
    </dgm:pt>
    <dgm:pt modelId="{C8FDD34D-318F-C545-BF77-8816DEFA2D18}" type="sibTrans" cxnId="{FD5FC3B0-BEF5-5D41-8B71-4481D9010F88}">
      <dgm:prSet/>
      <dgm:spPr/>
      <dgm:t>
        <a:bodyPr/>
        <a:lstStyle/>
        <a:p>
          <a:endParaRPr lang="es-MX"/>
        </a:p>
      </dgm:t>
    </dgm:pt>
    <dgm:pt modelId="{652434FC-F8EF-304A-A3F9-C79842BFEAAC}" type="pres">
      <dgm:prSet presAssocID="{80220C3D-8381-874D-A0E4-31543BD084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E95958-F113-9141-B0AF-ADC79C2AC8E2}" type="pres">
      <dgm:prSet presAssocID="{FEB95FCE-E422-3E4E-82C8-4F63A3F0929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E9EBC7-81AA-E947-8EBD-2E9975127266}" type="pres">
      <dgm:prSet presAssocID="{FB4354AD-CA21-8945-8C84-5E4CAE13E467}" presName="spacer" presStyleCnt="0"/>
      <dgm:spPr/>
    </dgm:pt>
    <dgm:pt modelId="{5381A5E2-3E5E-E54A-A303-90B6135856CC}" type="pres">
      <dgm:prSet presAssocID="{54F522CB-7968-3643-BE73-4212E42E2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E36054-6374-3B4E-8D0A-52DB4F789B45}" type="pres">
      <dgm:prSet presAssocID="{907460A4-BAC2-8949-9E2D-CA605B83FB2D}" presName="spacer" presStyleCnt="0"/>
      <dgm:spPr/>
    </dgm:pt>
    <dgm:pt modelId="{7EE9D1A6-586B-FC4C-8B63-FC94CB97AEBB}" type="pres">
      <dgm:prSet presAssocID="{1A8BBCCB-C538-ED45-97C7-35C42B913FD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57E83A-2673-6B4F-97B0-3FFCDF50F8D4}" type="pres">
      <dgm:prSet presAssocID="{F5314E3F-9073-D14F-994E-09A4BEF99032}" presName="spacer" presStyleCnt="0"/>
      <dgm:spPr/>
    </dgm:pt>
    <dgm:pt modelId="{71A01C22-5311-CA44-9645-C7BE4D24E6B5}" type="pres">
      <dgm:prSet presAssocID="{67C85C84-7127-534C-90DE-D6411597408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B46F34-64FA-6C41-B155-A66BDEFF7340}" type="pres">
      <dgm:prSet presAssocID="{5B0EB961-5763-9C4D-9AEA-59FE238D2DAD}" presName="spacer" presStyleCnt="0"/>
      <dgm:spPr/>
    </dgm:pt>
    <dgm:pt modelId="{B9E0A6D3-4E84-A34B-842D-A6AF80FC5383}" type="pres">
      <dgm:prSet presAssocID="{2C4F225F-0B31-054E-BC0A-14790876A5E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896318-9090-DB44-BED1-9BE5C53C8E50}" srcId="{80220C3D-8381-874D-A0E4-31543BD0843B}" destId="{1A8BBCCB-C538-ED45-97C7-35C42B913FD1}" srcOrd="2" destOrd="0" parTransId="{F3322B3A-FD29-9849-8179-F06D69EC7064}" sibTransId="{F5314E3F-9073-D14F-994E-09A4BEF99032}"/>
    <dgm:cxn modelId="{130CEECB-A392-E542-BD18-6DD28CD0E8CB}" type="presOf" srcId="{2C4F225F-0B31-054E-BC0A-14790876A5E5}" destId="{B9E0A6D3-4E84-A34B-842D-A6AF80FC5383}" srcOrd="0" destOrd="0" presId="urn:microsoft.com/office/officeart/2005/8/layout/vList2"/>
    <dgm:cxn modelId="{22B31451-279B-B643-8EF4-6100617CEE9A}" srcId="{80220C3D-8381-874D-A0E4-31543BD0843B}" destId="{FEB95FCE-E422-3E4E-82C8-4F63A3F09299}" srcOrd="0" destOrd="0" parTransId="{5ED5CDBF-AF6F-2048-A91D-E716C05C6D1F}" sibTransId="{FB4354AD-CA21-8945-8C84-5E4CAE13E467}"/>
    <dgm:cxn modelId="{D4AACDEC-01D6-A34E-B7E0-F0D34B96A007}" type="presOf" srcId="{67C85C84-7127-534C-90DE-D64115974080}" destId="{71A01C22-5311-CA44-9645-C7BE4D24E6B5}" srcOrd="0" destOrd="0" presId="urn:microsoft.com/office/officeart/2005/8/layout/vList2"/>
    <dgm:cxn modelId="{CC72FD6E-DF6E-E04B-825C-98364AD333CA}" type="presOf" srcId="{FEB95FCE-E422-3E4E-82C8-4F63A3F09299}" destId="{B3E95958-F113-9141-B0AF-ADC79C2AC8E2}" srcOrd="0" destOrd="0" presId="urn:microsoft.com/office/officeart/2005/8/layout/vList2"/>
    <dgm:cxn modelId="{EA03424D-7AA3-9F4A-AEE6-EF312C4761AB}" srcId="{80220C3D-8381-874D-A0E4-31543BD0843B}" destId="{67C85C84-7127-534C-90DE-D64115974080}" srcOrd="3" destOrd="0" parTransId="{40CE6DCC-3C5F-214E-97CE-6433D61FFA6B}" sibTransId="{5B0EB961-5763-9C4D-9AEA-59FE238D2DAD}"/>
    <dgm:cxn modelId="{15152438-E5F0-B844-BA64-A8E152EA050B}" srcId="{80220C3D-8381-874D-A0E4-31543BD0843B}" destId="{54F522CB-7968-3643-BE73-4212E42E29ED}" srcOrd="1" destOrd="0" parTransId="{705F5577-167C-BA4C-A0A7-9F2CE4742505}" sibTransId="{907460A4-BAC2-8949-9E2D-CA605B83FB2D}"/>
    <dgm:cxn modelId="{8B02F64F-4135-094C-9616-FB30FAC9E6A3}" type="presOf" srcId="{54F522CB-7968-3643-BE73-4212E42E29ED}" destId="{5381A5E2-3E5E-E54A-A303-90B6135856CC}" srcOrd="0" destOrd="0" presId="urn:microsoft.com/office/officeart/2005/8/layout/vList2"/>
    <dgm:cxn modelId="{55803A90-3EC3-AE42-A593-5019B60B96F3}" type="presOf" srcId="{80220C3D-8381-874D-A0E4-31543BD0843B}" destId="{652434FC-F8EF-304A-A3F9-C79842BFEAAC}" srcOrd="0" destOrd="0" presId="urn:microsoft.com/office/officeart/2005/8/layout/vList2"/>
    <dgm:cxn modelId="{27281EA0-FC0D-8B45-9FB1-1C2E89CC7ED2}" type="presOf" srcId="{1A8BBCCB-C538-ED45-97C7-35C42B913FD1}" destId="{7EE9D1A6-586B-FC4C-8B63-FC94CB97AEBB}" srcOrd="0" destOrd="0" presId="urn:microsoft.com/office/officeart/2005/8/layout/vList2"/>
    <dgm:cxn modelId="{FD5FC3B0-BEF5-5D41-8B71-4481D9010F88}" srcId="{80220C3D-8381-874D-A0E4-31543BD0843B}" destId="{2C4F225F-0B31-054E-BC0A-14790876A5E5}" srcOrd="4" destOrd="0" parTransId="{254E000E-52E1-6640-8518-FA40FCCA02CD}" sibTransId="{C8FDD34D-318F-C545-BF77-8816DEFA2D18}"/>
    <dgm:cxn modelId="{1F114B13-ACAA-7A44-B816-3FBB599FEA13}" type="presParOf" srcId="{652434FC-F8EF-304A-A3F9-C79842BFEAAC}" destId="{B3E95958-F113-9141-B0AF-ADC79C2AC8E2}" srcOrd="0" destOrd="0" presId="urn:microsoft.com/office/officeart/2005/8/layout/vList2"/>
    <dgm:cxn modelId="{EB626493-5571-AF43-B6BD-10A0EF75FBCA}" type="presParOf" srcId="{652434FC-F8EF-304A-A3F9-C79842BFEAAC}" destId="{2DE9EBC7-81AA-E947-8EBD-2E9975127266}" srcOrd="1" destOrd="0" presId="urn:microsoft.com/office/officeart/2005/8/layout/vList2"/>
    <dgm:cxn modelId="{9DEEEFA0-4077-4941-9CA9-2EC01FA0990D}" type="presParOf" srcId="{652434FC-F8EF-304A-A3F9-C79842BFEAAC}" destId="{5381A5E2-3E5E-E54A-A303-90B6135856CC}" srcOrd="2" destOrd="0" presId="urn:microsoft.com/office/officeart/2005/8/layout/vList2"/>
    <dgm:cxn modelId="{3D15A095-E0A7-304A-9142-DBDD42BFB29C}" type="presParOf" srcId="{652434FC-F8EF-304A-A3F9-C79842BFEAAC}" destId="{9CE36054-6374-3B4E-8D0A-52DB4F789B45}" srcOrd="3" destOrd="0" presId="urn:microsoft.com/office/officeart/2005/8/layout/vList2"/>
    <dgm:cxn modelId="{61999A51-9117-FD44-9A0F-9EFEF85C2F6E}" type="presParOf" srcId="{652434FC-F8EF-304A-A3F9-C79842BFEAAC}" destId="{7EE9D1A6-586B-FC4C-8B63-FC94CB97AEBB}" srcOrd="4" destOrd="0" presId="urn:microsoft.com/office/officeart/2005/8/layout/vList2"/>
    <dgm:cxn modelId="{EC8E61F0-E373-E146-868A-6515BA8444DA}" type="presParOf" srcId="{652434FC-F8EF-304A-A3F9-C79842BFEAAC}" destId="{2E57E83A-2673-6B4F-97B0-3FFCDF50F8D4}" srcOrd="5" destOrd="0" presId="urn:microsoft.com/office/officeart/2005/8/layout/vList2"/>
    <dgm:cxn modelId="{FEA61A47-7811-8D45-84E7-55393AC56923}" type="presParOf" srcId="{652434FC-F8EF-304A-A3F9-C79842BFEAAC}" destId="{71A01C22-5311-CA44-9645-C7BE4D24E6B5}" srcOrd="6" destOrd="0" presId="urn:microsoft.com/office/officeart/2005/8/layout/vList2"/>
    <dgm:cxn modelId="{EA1ADF5D-2B36-754F-859B-B1D163B1E927}" type="presParOf" srcId="{652434FC-F8EF-304A-A3F9-C79842BFEAAC}" destId="{AAB46F34-64FA-6C41-B155-A66BDEFF7340}" srcOrd="7" destOrd="0" presId="urn:microsoft.com/office/officeart/2005/8/layout/vList2"/>
    <dgm:cxn modelId="{0874D328-B881-B741-918B-1EA67ED186D5}" type="presParOf" srcId="{652434FC-F8EF-304A-A3F9-C79842BFEAAC}" destId="{B9E0A6D3-4E84-A34B-842D-A6AF80FC538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82A6AA-F698-9C45-8EC0-E976F82C8E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031A94B-32E9-B243-95F6-A3CE8CA4B871}">
      <dgm:prSet/>
      <dgm:spPr/>
      <dgm:t>
        <a:bodyPr/>
        <a:lstStyle/>
        <a:p>
          <a:r>
            <a:rPr lang="es-PE"/>
            <a:t>Creación del ostium mediante </a:t>
          </a:r>
          <a:r>
            <a:rPr lang="es-PE" b="1"/>
            <a:t>energía láser</a:t>
          </a:r>
          <a:r>
            <a:rPr lang="es-PE"/>
            <a:t> (CO₂, diodo, holmium, Nd:YAG).</a:t>
          </a:r>
        </a:p>
      </dgm:t>
    </dgm:pt>
    <dgm:pt modelId="{45CE8C3F-70A9-6B4C-AFCC-2E017584A01D}" type="parTrans" cxnId="{BC02699F-D693-A543-93CB-9EAB88FCA356}">
      <dgm:prSet/>
      <dgm:spPr/>
      <dgm:t>
        <a:bodyPr/>
        <a:lstStyle/>
        <a:p>
          <a:endParaRPr lang="es-MX"/>
        </a:p>
      </dgm:t>
    </dgm:pt>
    <dgm:pt modelId="{4AE5550A-8D7E-2E41-AA18-D90CEC19C2A0}" type="sibTrans" cxnId="{BC02699F-D693-A543-93CB-9EAB88FCA356}">
      <dgm:prSet/>
      <dgm:spPr/>
      <dgm:t>
        <a:bodyPr/>
        <a:lstStyle/>
        <a:p>
          <a:endParaRPr lang="es-MX"/>
        </a:p>
      </dgm:t>
    </dgm:pt>
    <dgm:pt modelId="{B0C6E681-6EE6-5149-8EEC-1AF71A957FB1}">
      <dgm:prSet/>
      <dgm:spPr>
        <a:solidFill>
          <a:srgbClr val="00B050"/>
        </a:solidFill>
      </dgm:spPr>
      <dgm:t>
        <a:bodyPr/>
        <a:lstStyle/>
        <a:p>
          <a:r>
            <a:rPr lang="es-PE" dirty="0"/>
            <a:t>Menor sangrado intraoperatorio → campo más limpio.</a:t>
          </a:r>
        </a:p>
      </dgm:t>
    </dgm:pt>
    <dgm:pt modelId="{7BE2DCC9-BA16-D140-A16D-73852F3E70F6}" type="parTrans" cxnId="{830A9E41-5897-0945-9E19-6AFDFAA4A1CA}">
      <dgm:prSet/>
      <dgm:spPr/>
      <dgm:t>
        <a:bodyPr/>
        <a:lstStyle/>
        <a:p>
          <a:endParaRPr lang="es-MX"/>
        </a:p>
      </dgm:t>
    </dgm:pt>
    <dgm:pt modelId="{64EA9F8B-081C-AA4D-BB7B-2EF7CE66F99F}" type="sibTrans" cxnId="{830A9E41-5897-0945-9E19-6AFDFAA4A1CA}">
      <dgm:prSet/>
      <dgm:spPr/>
      <dgm:t>
        <a:bodyPr/>
        <a:lstStyle/>
        <a:p>
          <a:endParaRPr lang="es-MX"/>
        </a:p>
      </dgm:t>
    </dgm:pt>
    <dgm:pt modelId="{9F61FC36-0FE0-774E-8C43-1D9FC2A184EA}">
      <dgm:prSet/>
      <dgm:spPr>
        <a:solidFill>
          <a:srgbClr val="00B050"/>
        </a:solidFill>
      </dgm:spPr>
      <dgm:t>
        <a:bodyPr/>
        <a:lstStyle/>
        <a:p>
          <a:r>
            <a:rPr lang="es-PE"/>
            <a:t>Menor edema y cicatrización más controlada.</a:t>
          </a:r>
        </a:p>
      </dgm:t>
    </dgm:pt>
    <dgm:pt modelId="{A8D23044-AD17-C847-AC30-579F86C57978}" type="parTrans" cxnId="{6BA8C607-2E9D-C341-A071-A39CA90483D9}">
      <dgm:prSet/>
      <dgm:spPr/>
      <dgm:t>
        <a:bodyPr/>
        <a:lstStyle/>
        <a:p>
          <a:endParaRPr lang="es-MX"/>
        </a:p>
      </dgm:t>
    </dgm:pt>
    <dgm:pt modelId="{526515D1-F7B6-4B4A-9F12-76B146C9B3A8}" type="sibTrans" cxnId="{6BA8C607-2E9D-C341-A071-A39CA90483D9}">
      <dgm:prSet/>
      <dgm:spPr/>
      <dgm:t>
        <a:bodyPr/>
        <a:lstStyle/>
        <a:p>
          <a:endParaRPr lang="es-MX"/>
        </a:p>
      </dgm:t>
    </dgm:pt>
    <dgm:pt modelId="{E3041347-8016-DB4A-AC99-817270A5B4CD}">
      <dgm:prSet/>
      <dgm:spPr>
        <a:solidFill>
          <a:srgbClr val="FF0000"/>
        </a:solidFill>
      </dgm:spPr>
      <dgm:t>
        <a:bodyPr/>
        <a:lstStyle/>
        <a:p>
          <a:r>
            <a:rPr lang="es-PE" dirty="0"/>
            <a:t>Ostium más pequeño → mayor riesgo de cierre/reestenosis.</a:t>
          </a:r>
        </a:p>
      </dgm:t>
    </dgm:pt>
    <dgm:pt modelId="{DEA9DC3E-7A1B-0746-945F-33EFC373B059}" type="parTrans" cxnId="{049FF2A1-3D68-C849-89A2-8B45F56CB6F6}">
      <dgm:prSet/>
      <dgm:spPr/>
      <dgm:t>
        <a:bodyPr/>
        <a:lstStyle/>
        <a:p>
          <a:endParaRPr lang="es-MX"/>
        </a:p>
      </dgm:t>
    </dgm:pt>
    <dgm:pt modelId="{C2458899-A0EA-E84E-8376-19B6CCEE8864}" type="sibTrans" cxnId="{049FF2A1-3D68-C849-89A2-8B45F56CB6F6}">
      <dgm:prSet/>
      <dgm:spPr/>
      <dgm:t>
        <a:bodyPr/>
        <a:lstStyle/>
        <a:p>
          <a:endParaRPr lang="es-MX"/>
        </a:p>
      </dgm:t>
    </dgm:pt>
    <dgm:pt modelId="{3FBD62DB-BABD-CD4A-A05E-FA79196CFFAE}">
      <dgm:prSet/>
      <dgm:spPr>
        <a:solidFill>
          <a:srgbClr val="FF0000"/>
        </a:solidFill>
      </dgm:spPr>
      <dgm:t>
        <a:bodyPr/>
        <a:lstStyle/>
        <a:p>
          <a:r>
            <a:rPr lang="es-PE"/>
            <a:t>Tasas de éxito funcional y anatómico menores que en la técnica mecánica (≈60–80%).</a:t>
          </a:r>
        </a:p>
      </dgm:t>
    </dgm:pt>
    <dgm:pt modelId="{89C9024B-6BD0-8545-A8EA-3E0AA0D2EC2C}" type="parTrans" cxnId="{7D363470-1949-8C4B-AF65-24591F865AC3}">
      <dgm:prSet/>
      <dgm:spPr/>
      <dgm:t>
        <a:bodyPr/>
        <a:lstStyle/>
        <a:p>
          <a:endParaRPr lang="es-MX"/>
        </a:p>
      </dgm:t>
    </dgm:pt>
    <dgm:pt modelId="{398CE54D-D485-E447-A7A8-AF9530373145}" type="sibTrans" cxnId="{7D363470-1949-8C4B-AF65-24591F865AC3}">
      <dgm:prSet/>
      <dgm:spPr/>
      <dgm:t>
        <a:bodyPr/>
        <a:lstStyle/>
        <a:p>
          <a:endParaRPr lang="es-MX"/>
        </a:p>
      </dgm:t>
    </dgm:pt>
    <dgm:pt modelId="{49CD75AB-224F-6B49-984A-E7F24678378E}" type="pres">
      <dgm:prSet presAssocID="{9C82A6AA-F698-9C45-8EC0-E976F82C8E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DE8F363-58AE-644E-85D1-8CF3F3501563}" type="pres">
      <dgm:prSet presAssocID="{A031A94B-32E9-B243-95F6-A3CE8CA4B87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DBC1CA-338F-624A-9901-ED36CF2AF965}" type="pres">
      <dgm:prSet presAssocID="{4AE5550A-8D7E-2E41-AA18-D90CEC19C2A0}" presName="spacer" presStyleCnt="0"/>
      <dgm:spPr/>
    </dgm:pt>
    <dgm:pt modelId="{DFDACB45-53ED-3844-B719-67B9ACAD8F2D}" type="pres">
      <dgm:prSet presAssocID="{B0C6E681-6EE6-5149-8EEC-1AF71A957FB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D176F1-D727-A744-AF00-454BAC62FA86}" type="pres">
      <dgm:prSet presAssocID="{64EA9F8B-081C-AA4D-BB7B-2EF7CE66F99F}" presName="spacer" presStyleCnt="0"/>
      <dgm:spPr/>
    </dgm:pt>
    <dgm:pt modelId="{74B38115-DBB3-D045-B505-C3A97FA8DE12}" type="pres">
      <dgm:prSet presAssocID="{9F61FC36-0FE0-774E-8C43-1D9FC2A184E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EEDA4A-F5CE-D34A-AED4-96AC10EA1FFA}" type="pres">
      <dgm:prSet presAssocID="{526515D1-F7B6-4B4A-9F12-76B146C9B3A8}" presName="spacer" presStyleCnt="0"/>
      <dgm:spPr/>
    </dgm:pt>
    <dgm:pt modelId="{9E02E28C-46F2-AD4E-8522-BFFB7F07FE97}" type="pres">
      <dgm:prSet presAssocID="{E3041347-8016-DB4A-AC99-817270A5B4C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3B76FE-7E4B-2743-87AF-0F9454C5BEA8}" type="pres">
      <dgm:prSet presAssocID="{C2458899-A0EA-E84E-8376-19B6CCEE8864}" presName="spacer" presStyleCnt="0"/>
      <dgm:spPr/>
    </dgm:pt>
    <dgm:pt modelId="{DC505CF8-ADAD-9D43-86B3-7B04EDDC1D0D}" type="pres">
      <dgm:prSet presAssocID="{3FBD62DB-BABD-CD4A-A05E-FA79196CFFA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02699F-D693-A543-93CB-9EAB88FCA356}" srcId="{9C82A6AA-F698-9C45-8EC0-E976F82C8E9C}" destId="{A031A94B-32E9-B243-95F6-A3CE8CA4B871}" srcOrd="0" destOrd="0" parTransId="{45CE8C3F-70A9-6B4C-AFCC-2E017584A01D}" sibTransId="{4AE5550A-8D7E-2E41-AA18-D90CEC19C2A0}"/>
    <dgm:cxn modelId="{19DA8570-D6C1-F142-B2EB-92259DFFCEBC}" type="presOf" srcId="{3FBD62DB-BABD-CD4A-A05E-FA79196CFFAE}" destId="{DC505CF8-ADAD-9D43-86B3-7B04EDDC1D0D}" srcOrd="0" destOrd="0" presId="urn:microsoft.com/office/officeart/2005/8/layout/vList2"/>
    <dgm:cxn modelId="{6EED00F1-4E4D-BE4B-9677-2B3A28C3C959}" type="presOf" srcId="{A031A94B-32E9-B243-95F6-A3CE8CA4B871}" destId="{ADE8F363-58AE-644E-85D1-8CF3F3501563}" srcOrd="0" destOrd="0" presId="urn:microsoft.com/office/officeart/2005/8/layout/vList2"/>
    <dgm:cxn modelId="{40D1FC3B-CD73-2F40-BBA3-6975E7015673}" type="presOf" srcId="{9C82A6AA-F698-9C45-8EC0-E976F82C8E9C}" destId="{49CD75AB-224F-6B49-984A-E7F24678378E}" srcOrd="0" destOrd="0" presId="urn:microsoft.com/office/officeart/2005/8/layout/vList2"/>
    <dgm:cxn modelId="{61C4DA08-D4CC-E54E-9AB7-EA9B30F1AAF2}" type="presOf" srcId="{B0C6E681-6EE6-5149-8EEC-1AF71A957FB1}" destId="{DFDACB45-53ED-3844-B719-67B9ACAD8F2D}" srcOrd="0" destOrd="0" presId="urn:microsoft.com/office/officeart/2005/8/layout/vList2"/>
    <dgm:cxn modelId="{D0B8C683-AAF2-F448-B5D1-02FBA994EF35}" type="presOf" srcId="{E3041347-8016-DB4A-AC99-817270A5B4CD}" destId="{9E02E28C-46F2-AD4E-8522-BFFB7F07FE97}" srcOrd="0" destOrd="0" presId="urn:microsoft.com/office/officeart/2005/8/layout/vList2"/>
    <dgm:cxn modelId="{049FF2A1-3D68-C849-89A2-8B45F56CB6F6}" srcId="{9C82A6AA-F698-9C45-8EC0-E976F82C8E9C}" destId="{E3041347-8016-DB4A-AC99-817270A5B4CD}" srcOrd="3" destOrd="0" parTransId="{DEA9DC3E-7A1B-0746-945F-33EFC373B059}" sibTransId="{C2458899-A0EA-E84E-8376-19B6CCEE8864}"/>
    <dgm:cxn modelId="{6BA8C607-2E9D-C341-A071-A39CA90483D9}" srcId="{9C82A6AA-F698-9C45-8EC0-E976F82C8E9C}" destId="{9F61FC36-0FE0-774E-8C43-1D9FC2A184EA}" srcOrd="2" destOrd="0" parTransId="{A8D23044-AD17-C847-AC30-579F86C57978}" sibTransId="{526515D1-F7B6-4B4A-9F12-76B146C9B3A8}"/>
    <dgm:cxn modelId="{830A9E41-5897-0945-9E19-6AFDFAA4A1CA}" srcId="{9C82A6AA-F698-9C45-8EC0-E976F82C8E9C}" destId="{B0C6E681-6EE6-5149-8EEC-1AF71A957FB1}" srcOrd="1" destOrd="0" parTransId="{7BE2DCC9-BA16-D140-A16D-73852F3E70F6}" sibTransId="{64EA9F8B-081C-AA4D-BB7B-2EF7CE66F99F}"/>
    <dgm:cxn modelId="{008970BC-D155-E143-8D6D-95C1C10BE6BA}" type="presOf" srcId="{9F61FC36-0FE0-774E-8C43-1D9FC2A184EA}" destId="{74B38115-DBB3-D045-B505-C3A97FA8DE12}" srcOrd="0" destOrd="0" presId="urn:microsoft.com/office/officeart/2005/8/layout/vList2"/>
    <dgm:cxn modelId="{7D363470-1949-8C4B-AF65-24591F865AC3}" srcId="{9C82A6AA-F698-9C45-8EC0-E976F82C8E9C}" destId="{3FBD62DB-BABD-CD4A-A05E-FA79196CFFAE}" srcOrd="4" destOrd="0" parTransId="{89C9024B-6BD0-8545-A8EA-3E0AA0D2EC2C}" sibTransId="{398CE54D-D485-E447-A7A8-AF9530373145}"/>
    <dgm:cxn modelId="{2231BF80-5513-5747-803F-3655C2DE4C4A}" type="presParOf" srcId="{49CD75AB-224F-6B49-984A-E7F24678378E}" destId="{ADE8F363-58AE-644E-85D1-8CF3F3501563}" srcOrd="0" destOrd="0" presId="urn:microsoft.com/office/officeart/2005/8/layout/vList2"/>
    <dgm:cxn modelId="{126DA3B6-C66D-B44B-AE07-FA7330163D21}" type="presParOf" srcId="{49CD75AB-224F-6B49-984A-E7F24678378E}" destId="{08DBC1CA-338F-624A-9901-ED36CF2AF965}" srcOrd="1" destOrd="0" presId="urn:microsoft.com/office/officeart/2005/8/layout/vList2"/>
    <dgm:cxn modelId="{931AF149-E08A-DF4D-AEB4-209B2636536E}" type="presParOf" srcId="{49CD75AB-224F-6B49-984A-E7F24678378E}" destId="{DFDACB45-53ED-3844-B719-67B9ACAD8F2D}" srcOrd="2" destOrd="0" presId="urn:microsoft.com/office/officeart/2005/8/layout/vList2"/>
    <dgm:cxn modelId="{1DA1E61E-BD6A-584D-8533-94F57ECB379E}" type="presParOf" srcId="{49CD75AB-224F-6B49-984A-E7F24678378E}" destId="{5CD176F1-D727-A744-AF00-454BAC62FA86}" srcOrd="3" destOrd="0" presId="urn:microsoft.com/office/officeart/2005/8/layout/vList2"/>
    <dgm:cxn modelId="{4352EF8E-0869-E446-8D7D-2F035DF19AAC}" type="presParOf" srcId="{49CD75AB-224F-6B49-984A-E7F24678378E}" destId="{74B38115-DBB3-D045-B505-C3A97FA8DE12}" srcOrd="4" destOrd="0" presId="urn:microsoft.com/office/officeart/2005/8/layout/vList2"/>
    <dgm:cxn modelId="{A85D3C34-07F5-3842-BBDB-06DC3862D3C7}" type="presParOf" srcId="{49CD75AB-224F-6B49-984A-E7F24678378E}" destId="{24EEDA4A-F5CE-D34A-AED4-96AC10EA1FFA}" srcOrd="5" destOrd="0" presId="urn:microsoft.com/office/officeart/2005/8/layout/vList2"/>
    <dgm:cxn modelId="{7F93BD26-AE56-0B4E-A657-49DE5FE8143D}" type="presParOf" srcId="{49CD75AB-224F-6B49-984A-E7F24678378E}" destId="{9E02E28C-46F2-AD4E-8522-BFFB7F07FE97}" srcOrd="6" destOrd="0" presId="urn:microsoft.com/office/officeart/2005/8/layout/vList2"/>
    <dgm:cxn modelId="{8C69DDED-AC4E-9248-A700-C1F8489D266D}" type="presParOf" srcId="{49CD75AB-224F-6B49-984A-E7F24678378E}" destId="{E63B76FE-7E4B-2743-87AF-0F9454C5BEA8}" srcOrd="7" destOrd="0" presId="urn:microsoft.com/office/officeart/2005/8/layout/vList2"/>
    <dgm:cxn modelId="{92F87D9D-16AC-F648-8A4F-508AD8E2BA18}" type="presParOf" srcId="{49CD75AB-224F-6B49-984A-E7F24678378E}" destId="{DC505CF8-ADAD-9D43-86B3-7B04EDDC1D0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C516C7-AEC7-1344-A92C-892F44832A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A767F1E6-D3FB-0642-A15A-02E166BA8416}">
      <dgm:prSet/>
      <dgm:spPr/>
      <dgm:t>
        <a:bodyPr/>
        <a:lstStyle/>
        <a:p>
          <a:r>
            <a:rPr lang="es-PE" b="1"/>
            <a:t>Cirugía endoscópica endonasal</a:t>
          </a:r>
          <a:r>
            <a:rPr lang="es-PE"/>
            <a:t> → acceso mínimamente invasivo a la órbita medial y apex.</a:t>
          </a:r>
        </a:p>
      </dgm:t>
    </dgm:pt>
    <dgm:pt modelId="{1BB39317-675B-3E4D-B87E-22DBA931FE19}" type="parTrans" cxnId="{41FEE818-0B08-ED40-A37F-F158F4A88FD9}">
      <dgm:prSet/>
      <dgm:spPr/>
      <dgm:t>
        <a:bodyPr/>
        <a:lstStyle/>
        <a:p>
          <a:endParaRPr lang="es-MX"/>
        </a:p>
      </dgm:t>
    </dgm:pt>
    <dgm:pt modelId="{54BB3428-3F03-4940-86B8-694E7B2C5D9F}" type="sibTrans" cxnId="{41FEE818-0B08-ED40-A37F-F158F4A88FD9}">
      <dgm:prSet/>
      <dgm:spPr/>
      <dgm:t>
        <a:bodyPr/>
        <a:lstStyle/>
        <a:p>
          <a:endParaRPr lang="es-MX"/>
        </a:p>
      </dgm:t>
    </dgm:pt>
    <dgm:pt modelId="{C3BC9D29-D492-C44A-91D0-0771486ECE52}">
      <dgm:prSet/>
      <dgm:spPr/>
      <dgm:t>
        <a:bodyPr/>
        <a:lstStyle/>
        <a:p>
          <a:r>
            <a:rPr lang="es-PE" b="1"/>
            <a:t>Abordajes combinados (endoscópico + orbitotomía)</a:t>
          </a:r>
          <a:r>
            <a:rPr lang="es-PE"/>
            <a:t> → mayor seguridad en lesiones complejas.</a:t>
          </a:r>
        </a:p>
      </dgm:t>
    </dgm:pt>
    <dgm:pt modelId="{999A1829-09A0-8241-9EA5-E24AC3F67296}" type="parTrans" cxnId="{A64234EE-A191-0641-9F55-07769D23983E}">
      <dgm:prSet/>
      <dgm:spPr/>
      <dgm:t>
        <a:bodyPr/>
        <a:lstStyle/>
        <a:p>
          <a:endParaRPr lang="es-MX"/>
        </a:p>
      </dgm:t>
    </dgm:pt>
    <dgm:pt modelId="{0E29BBFC-11DE-0B4D-BF05-96A5880106F0}" type="sibTrans" cxnId="{A64234EE-A191-0641-9F55-07769D23983E}">
      <dgm:prSet/>
      <dgm:spPr/>
      <dgm:t>
        <a:bodyPr/>
        <a:lstStyle/>
        <a:p>
          <a:endParaRPr lang="es-MX"/>
        </a:p>
      </dgm:t>
    </dgm:pt>
    <dgm:pt modelId="{7EE2FEFF-8E8D-C345-8D51-7227C5AD7CED}">
      <dgm:prSet/>
      <dgm:spPr/>
      <dgm:t>
        <a:bodyPr/>
        <a:lstStyle/>
        <a:p>
          <a:r>
            <a:rPr lang="es-PE" b="1"/>
            <a:t>Orbitotomías mínimamente invasivas</a:t>
          </a:r>
          <a:r>
            <a:rPr lang="es-PE"/>
            <a:t> → incisiones ocultas en pliegues palpebrales / ceja.</a:t>
          </a:r>
        </a:p>
      </dgm:t>
    </dgm:pt>
    <dgm:pt modelId="{A25DBF66-3E00-934F-B1DE-0971E21169B8}" type="parTrans" cxnId="{B8089B96-DDF8-364F-8B99-7433899E0713}">
      <dgm:prSet/>
      <dgm:spPr/>
      <dgm:t>
        <a:bodyPr/>
        <a:lstStyle/>
        <a:p>
          <a:endParaRPr lang="es-MX"/>
        </a:p>
      </dgm:t>
    </dgm:pt>
    <dgm:pt modelId="{D64F4565-B2AF-0242-94D7-C2638CE3F92F}" type="sibTrans" cxnId="{B8089B96-DDF8-364F-8B99-7433899E0713}">
      <dgm:prSet/>
      <dgm:spPr/>
      <dgm:t>
        <a:bodyPr/>
        <a:lstStyle/>
        <a:p>
          <a:endParaRPr lang="es-MX"/>
        </a:p>
      </dgm:t>
    </dgm:pt>
    <dgm:pt modelId="{A07D830F-13A8-EE46-9AC7-AFE4A5B6BE8D}">
      <dgm:prSet/>
      <dgm:spPr/>
      <dgm:t>
        <a:bodyPr/>
        <a:lstStyle/>
        <a:p>
          <a:r>
            <a:rPr lang="es-PE" b="1"/>
            <a:t>Uso de neuronavegación</a:t>
          </a:r>
          <a:r>
            <a:rPr lang="es-PE"/>
            <a:t> → precisión en tumores profundos y descompresiones orbitarias.</a:t>
          </a:r>
        </a:p>
      </dgm:t>
    </dgm:pt>
    <dgm:pt modelId="{F2C0BE57-6752-CC47-B5F7-D8B4DB9C3394}" type="parTrans" cxnId="{3F6DE5D0-0C7C-254E-8362-BF65DDD7B2E1}">
      <dgm:prSet/>
      <dgm:spPr/>
      <dgm:t>
        <a:bodyPr/>
        <a:lstStyle/>
        <a:p>
          <a:endParaRPr lang="es-MX"/>
        </a:p>
      </dgm:t>
    </dgm:pt>
    <dgm:pt modelId="{0A3CDDB0-A02F-F64D-9B1B-2A48F5931C6F}" type="sibTrans" cxnId="{3F6DE5D0-0C7C-254E-8362-BF65DDD7B2E1}">
      <dgm:prSet/>
      <dgm:spPr/>
      <dgm:t>
        <a:bodyPr/>
        <a:lstStyle/>
        <a:p>
          <a:endParaRPr lang="es-MX"/>
        </a:p>
      </dgm:t>
    </dgm:pt>
    <dgm:pt modelId="{ACBF5A42-4124-5A49-8217-B146785F8646}" type="pres">
      <dgm:prSet presAssocID="{A4C516C7-AEC7-1344-A92C-892F44832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46B190E-C1DE-9D40-993A-810C801EE3CF}" type="pres">
      <dgm:prSet presAssocID="{A767F1E6-D3FB-0642-A15A-02E166BA841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97CE86-62AD-4D44-B1AB-2CA87242CD35}" type="pres">
      <dgm:prSet presAssocID="{54BB3428-3F03-4940-86B8-694E7B2C5D9F}" presName="spacer" presStyleCnt="0"/>
      <dgm:spPr/>
    </dgm:pt>
    <dgm:pt modelId="{931FC8B3-3991-4447-8787-91529411E150}" type="pres">
      <dgm:prSet presAssocID="{C3BC9D29-D492-C44A-91D0-0771486ECE5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2E4A8C-8CED-7145-A78D-F21CECC7323B}" type="pres">
      <dgm:prSet presAssocID="{0E29BBFC-11DE-0B4D-BF05-96A5880106F0}" presName="spacer" presStyleCnt="0"/>
      <dgm:spPr/>
    </dgm:pt>
    <dgm:pt modelId="{D198FE81-8744-364B-A9A0-DDBCB7354D24}" type="pres">
      <dgm:prSet presAssocID="{7EE2FEFF-8E8D-C345-8D51-7227C5AD7CE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A30F15-557B-DD4A-9882-DE099BF2D9B1}" type="pres">
      <dgm:prSet presAssocID="{D64F4565-B2AF-0242-94D7-C2638CE3F92F}" presName="spacer" presStyleCnt="0"/>
      <dgm:spPr/>
    </dgm:pt>
    <dgm:pt modelId="{DB999DC1-7F6D-7240-BD6E-70FEA3B1D9D1}" type="pres">
      <dgm:prSet presAssocID="{A07D830F-13A8-EE46-9AC7-AFE4A5B6BE8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1D6733-EE2E-4544-8F3C-F76E644C0FD1}" type="presOf" srcId="{7EE2FEFF-8E8D-C345-8D51-7227C5AD7CED}" destId="{D198FE81-8744-364B-A9A0-DDBCB7354D24}" srcOrd="0" destOrd="0" presId="urn:microsoft.com/office/officeart/2005/8/layout/vList2"/>
    <dgm:cxn modelId="{5947BA76-4B0C-DD4C-8839-C7EB7C59896D}" type="presOf" srcId="{A767F1E6-D3FB-0642-A15A-02E166BA8416}" destId="{A46B190E-C1DE-9D40-993A-810C801EE3CF}" srcOrd="0" destOrd="0" presId="urn:microsoft.com/office/officeart/2005/8/layout/vList2"/>
    <dgm:cxn modelId="{499CF777-3B33-8342-8F49-5A2C98ED9242}" type="presOf" srcId="{A4C516C7-AEC7-1344-A92C-892F44832A06}" destId="{ACBF5A42-4124-5A49-8217-B146785F8646}" srcOrd="0" destOrd="0" presId="urn:microsoft.com/office/officeart/2005/8/layout/vList2"/>
    <dgm:cxn modelId="{FC47A4DD-DBB1-2F4C-9457-D20755C8260A}" type="presOf" srcId="{A07D830F-13A8-EE46-9AC7-AFE4A5B6BE8D}" destId="{DB999DC1-7F6D-7240-BD6E-70FEA3B1D9D1}" srcOrd="0" destOrd="0" presId="urn:microsoft.com/office/officeart/2005/8/layout/vList2"/>
    <dgm:cxn modelId="{41FEE818-0B08-ED40-A37F-F158F4A88FD9}" srcId="{A4C516C7-AEC7-1344-A92C-892F44832A06}" destId="{A767F1E6-D3FB-0642-A15A-02E166BA8416}" srcOrd="0" destOrd="0" parTransId="{1BB39317-675B-3E4D-B87E-22DBA931FE19}" sibTransId="{54BB3428-3F03-4940-86B8-694E7B2C5D9F}"/>
    <dgm:cxn modelId="{A64234EE-A191-0641-9F55-07769D23983E}" srcId="{A4C516C7-AEC7-1344-A92C-892F44832A06}" destId="{C3BC9D29-D492-C44A-91D0-0771486ECE52}" srcOrd="1" destOrd="0" parTransId="{999A1829-09A0-8241-9EA5-E24AC3F67296}" sibTransId="{0E29BBFC-11DE-0B4D-BF05-96A5880106F0}"/>
    <dgm:cxn modelId="{3F6DE5D0-0C7C-254E-8362-BF65DDD7B2E1}" srcId="{A4C516C7-AEC7-1344-A92C-892F44832A06}" destId="{A07D830F-13A8-EE46-9AC7-AFE4A5B6BE8D}" srcOrd="3" destOrd="0" parTransId="{F2C0BE57-6752-CC47-B5F7-D8B4DB9C3394}" sibTransId="{0A3CDDB0-A02F-F64D-9B1B-2A48F5931C6F}"/>
    <dgm:cxn modelId="{B8089B96-DDF8-364F-8B99-7433899E0713}" srcId="{A4C516C7-AEC7-1344-A92C-892F44832A06}" destId="{7EE2FEFF-8E8D-C345-8D51-7227C5AD7CED}" srcOrd="2" destOrd="0" parTransId="{A25DBF66-3E00-934F-B1DE-0971E21169B8}" sibTransId="{D64F4565-B2AF-0242-94D7-C2638CE3F92F}"/>
    <dgm:cxn modelId="{B9AFF870-4A96-8B4D-8513-DD8C17D30B85}" type="presOf" srcId="{C3BC9D29-D492-C44A-91D0-0771486ECE52}" destId="{931FC8B3-3991-4447-8787-91529411E150}" srcOrd="0" destOrd="0" presId="urn:microsoft.com/office/officeart/2005/8/layout/vList2"/>
    <dgm:cxn modelId="{510B81FB-DEC6-B148-BB78-93747C9EAA51}" type="presParOf" srcId="{ACBF5A42-4124-5A49-8217-B146785F8646}" destId="{A46B190E-C1DE-9D40-993A-810C801EE3CF}" srcOrd="0" destOrd="0" presId="urn:microsoft.com/office/officeart/2005/8/layout/vList2"/>
    <dgm:cxn modelId="{ABC030BA-048F-4D48-B02C-4FC3C4F959BA}" type="presParOf" srcId="{ACBF5A42-4124-5A49-8217-B146785F8646}" destId="{9297CE86-62AD-4D44-B1AB-2CA87242CD35}" srcOrd="1" destOrd="0" presId="urn:microsoft.com/office/officeart/2005/8/layout/vList2"/>
    <dgm:cxn modelId="{7D956415-FB54-0947-86FE-219C62389DFE}" type="presParOf" srcId="{ACBF5A42-4124-5A49-8217-B146785F8646}" destId="{931FC8B3-3991-4447-8787-91529411E150}" srcOrd="2" destOrd="0" presId="urn:microsoft.com/office/officeart/2005/8/layout/vList2"/>
    <dgm:cxn modelId="{16BE01BB-1472-1343-84C3-983133331B90}" type="presParOf" srcId="{ACBF5A42-4124-5A49-8217-B146785F8646}" destId="{442E4A8C-8CED-7145-A78D-F21CECC7323B}" srcOrd="3" destOrd="0" presId="urn:microsoft.com/office/officeart/2005/8/layout/vList2"/>
    <dgm:cxn modelId="{89D26127-1E57-F645-B18B-6B3EF0D77D5F}" type="presParOf" srcId="{ACBF5A42-4124-5A49-8217-B146785F8646}" destId="{D198FE81-8744-364B-A9A0-DDBCB7354D24}" srcOrd="4" destOrd="0" presId="urn:microsoft.com/office/officeart/2005/8/layout/vList2"/>
    <dgm:cxn modelId="{E5D497B7-A971-D444-9B2F-CE558DA0F97B}" type="presParOf" srcId="{ACBF5A42-4124-5A49-8217-B146785F8646}" destId="{F0A30F15-557B-DD4A-9882-DE099BF2D9B1}" srcOrd="5" destOrd="0" presId="urn:microsoft.com/office/officeart/2005/8/layout/vList2"/>
    <dgm:cxn modelId="{562AF03A-50FA-6843-AAFD-196828D9410D}" type="presParOf" srcId="{ACBF5A42-4124-5A49-8217-B146785F8646}" destId="{DB999DC1-7F6D-7240-BD6E-70FEA3B1D9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C04EC2-AFEA-1D4A-A96C-097CBDE6FB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DAE4E4D8-5F37-F945-81B5-56AE4CC2CBED}">
      <dgm:prSet/>
      <dgm:spPr/>
      <dgm:t>
        <a:bodyPr/>
        <a:lstStyle/>
        <a:p>
          <a:r>
            <a:rPr lang="es-PE" b="1"/>
            <a:t>Implantes personalizados en 3D</a:t>
          </a:r>
          <a:r>
            <a:rPr lang="es-PE"/>
            <a:t> (titanio, PEEK, polímeros biocompatibles).</a:t>
          </a:r>
        </a:p>
      </dgm:t>
    </dgm:pt>
    <dgm:pt modelId="{48545A00-377F-8B4A-8FC3-4A60FE76BD30}" type="parTrans" cxnId="{F0DD680A-0BF5-064B-9690-8E1CBF8E507F}">
      <dgm:prSet/>
      <dgm:spPr/>
      <dgm:t>
        <a:bodyPr/>
        <a:lstStyle/>
        <a:p>
          <a:endParaRPr lang="es-MX"/>
        </a:p>
      </dgm:t>
    </dgm:pt>
    <dgm:pt modelId="{0265A1CD-F896-0147-A857-5C00A9843C9A}" type="sibTrans" cxnId="{F0DD680A-0BF5-064B-9690-8E1CBF8E507F}">
      <dgm:prSet/>
      <dgm:spPr/>
      <dgm:t>
        <a:bodyPr/>
        <a:lstStyle/>
        <a:p>
          <a:endParaRPr lang="es-MX"/>
        </a:p>
      </dgm:t>
    </dgm:pt>
    <dgm:pt modelId="{1C4A6100-6877-864D-B3A0-EF44B081DBBB}">
      <dgm:prSet/>
      <dgm:spPr/>
      <dgm:t>
        <a:bodyPr/>
        <a:lstStyle/>
        <a:p>
          <a:r>
            <a:rPr lang="es-PE" b="1"/>
            <a:t>Guías quirúrgicas impresas en 3D</a:t>
          </a:r>
          <a:r>
            <a:rPr lang="es-PE"/>
            <a:t> → mayor exactitud en la reconstrucción.</a:t>
          </a:r>
        </a:p>
      </dgm:t>
    </dgm:pt>
    <dgm:pt modelId="{CEA9A3A7-A433-FF41-8951-85BEAE22DE87}" type="parTrans" cxnId="{C080A13E-BB1E-FC4D-9F30-18FBDD071E4E}">
      <dgm:prSet/>
      <dgm:spPr/>
      <dgm:t>
        <a:bodyPr/>
        <a:lstStyle/>
        <a:p>
          <a:endParaRPr lang="es-MX"/>
        </a:p>
      </dgm:t>
    </dgm:pt>
    <dgm:pt modelId="{1AC7C167-298F-4346-827B-FBEE59E37268}" type="sibTrans" cxnId="{C080A13E-BB1E-FC4D-9F30-18FBDD071E4E}">
      <dgm:prSet/>
      <dgm:spPr/>
      <dgm:t>
        <a:bodyPr/>
        <a:lstStyle/>
        <a:p>
          <a:endParaRPr lang="es-MX"/>
        </a:p>
      </dgm:t>
    </dgm:pt>
    <dgm:pt modelId="{6D871274-7740-5A4F-9F58-9ADBF93431A9}">
      <dgm:prSet/>
      <dgm:spPr/>
      <dgm:t>
        <a:bodyPr/>
        <a:lstStyle/>
        <a:p>
          <a:r>
            <a:rPr lang="es-PE" b="1"/>
            <a:t>Uso de injertos autólogos y aloinjertos mejorados</a:t>
          </a:r>
          <a:r>
            <a:rPr lang="es-PE"/>
            <a:t> para defectos grandes.</a:t>
          </a:r>
        </a:p>
      </dgm:t>
    </dgm:pt>
    <dgm:pt modelId="{A770B678-73E4-9742-8B8C-98A11B400AE0}" type="parTrans" cxnId="{63F7C9F6-E2B8-ED42-ABD5-BF7DDBF9E88E}">
      <dgm:prSet/>
      <dgm:spPr/>
      <dgm:t>
        <a:bodyPr/>
        <a:lstStyle/>
        <a:p>
          <a:endParaRPr lang="es-MX"/>
        </a:p>
      </dgm:t>
    </dgm:pt>
    <dgm:pt modelId="{62A00240-93A3-064D-8A7E-53395F610F5D}" type="sibTrans" cxnId="{63F7C9F6-E2B8-ED42-ABD5-BF7DDBF9E88E}">
      <dgm:prSet/>
      <dgm:spPr/>
      <dgm:t>
        <a:bodyPr/>
        <a:lstStyle/>
        <a:p>
          <a:endParaRPr lang="es-MX"/>
        </a:p>
      </dgm:t>
    </dgm:pt>
    <dgm:pt modelId="{3829500A-44C8-FB40-B35A-DA0BC6DC80F1}">
      <dgm:prSet/>
      <dgm:spPr/>
      <dgm:t>
        <a:bodyPr/>
        <a:lstStyle/>
        <a:p>
          <a:r>
            <a:rPr lang="es-PE" b="1"/>
            <a:t>Selladores biológicos y colas de fibrina</a:t>
          </a:r>
          <a:r>
            <a:rPr lang="es-PE"/>
            <a:t> → menor tiempo quirúrgico y mejor integración.</a:t>
          </a:r>
        </a:p>
      </dgm:t>
    </dgm:pt>
    <dgm:pt modelId="{4E43AD75-6FA7-D248-AF5F-4889E76F4571}" type="parTrans" cxnId="{911A5961-74A4-9B4C-9A16-E2889DB943DA}">
      <dgm:prSet/>
      <dgm:spPr/>
      <dgm:t>
        <a:bodyPr/>
        <a:lstStyle/>
        <a:p>
          <a:endParaRPr lang="es-MX"/>
        </a:p>
      </dgm:t>
    </dgm:pt>
    <dgm:pt modelId="{83A979B0-DBE0-2643-8F7D-F95DE3224A22}" type="sibTrans" cxnId="{911A5961-74A4-9B4C-9A16-E2889DB943DA}">
      <dgm:prSet/>
      <dgm:spPr/>
      <dgm:t>
        <a:bodyPr/>
        <a:lstStyle/>
        <a:p>
          <a:endParaRPr lang="es-MX"/>
        </a:p>
      </dgm:t>
    </dgm:pt>
    <dgm:pt modelId="{E90AA126-1AEA-5044-A7DC-824079BBA6BB}" type="pres">
      <dgm:prSet presAssocID="{B4C04EC2-AFEA-1D4A-A96C-097CBDE6FB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3E6DAFF-8C04-6643-B84A-6810A90CAD3F}" type="pres">
      <dgm:prSet presAssocID="{DAE4E4D8-5F37-F945-81B5-56AE4CC2CBE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E0BA07-0D3D-5A47-9533-A0BA06E45D20}" type="pres">
      <dgm:prSet presAssocID="{0265A1CD-F896-0147-A857-5C00A9843C9A}" presName="spacer" presStyleCnt="0"/>
      <dgm:spPr/>
    </dgm:pt>
    <dgm:pt modelId="{56A9143F-67C8-8D4F-9F0D-697DF163EA8A}" type="pres">
      <dgm:prSet presAssocID="{1C4A6100-6877-864D-B3A0-EF44B081DBB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108B09-D734-4146-BD26-1F40F8469783}" type="pres">
      <dgm:prSet presAssocID="{1AC7C167-298F-4346-827B-FBEE59E37268}" presName="spacer" presStyleCnt="0"/>
      <dgm:spPr/>
    </dgm:pt>
    <dgm:pt modelId="{A6508314-6FD4-7546-9C57-6B8E2F9871D8}" type="pres">
      <dgm:prSet presAssocID="{6D871274-7740-5A4F-9F58-9ADBF93431A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9110D1-6ABC-644B-B7FD-33E94CF9B175}" type="pres">
      <dgm:prSet presAssocID="{62A00240-93A3-064D-8A7E-53395F610F5D}" presName="spacer" presStyleCnt="0"/>
      <dgm:spPr/>
    </dgm:pt>
    <dgm:pt modelId="{AD4FC69A-F2F5-3543-96B6-F28E0FA34C81}" type="pres">
      <dgm:prSet presAssocID="{3829500A-44C8-FB40-B35A-DA0BC6DC80F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D7D2DA8-EADE-7443-84B8-5D93C5D63865}" type="presOf" srcId="{B4C04EC2-AFEA-1D4A-A96C-097CBDE6FB96}" destId="{E90AA126-1AEA-5044-A7DC-824079BBA6BB}" srcOrd="0" destOrd="0" presId="urn:microsoft.com/office/officeart/2005/8/layout/vList2"/>
    <dgm:cxn modelId="{C080A13E-BB1E-FC4D-9F30-18FBDD071E4E}" srcId="{B4C04EC2-AFEA-1D4A-A96C-097CBDE6FB96}" destId="{1C4A6100-6877-864D-B3A0-EF44B081DBBB}" srcOrd="1" destOrd="0" parTransId="{CEA9A3A7-A433-FF41-8951-85BEAE22DE87}" sibTransId="{1AC7C167-298F-4346-827B-FBEE59E37268}"/>
    <dgm:cxn modelId="{81C20BF7-DF69-0643-B10B-88B97D13C56A}" type="presOf" srcId="{6D871274-7740-5A4F-9F58-9ADBF93431A9}" destId="{A6508314-6FD4-7546-9C57-6B8E2F9871D8}" srcOrd="0" destOrd="0" presId="urn:microsoft.com/office/officeart/2005/8/layout/vList2"/>
    <dgm:cxn modelId="{F0DD680A-0BF5-064B-9690-8E1CBF8E507F}" srcId="{B4C04EC2-AFEA-1D4A-A96C-097CBDE6FB96}" destId="{DAE4E4D8-5F37-F945-81B5-56AE4CC2CBED}" srcOrd="0" destOrd="0" parTransId="{48545A00-377F-8B4A-8FC3-4A60FE76BD30}" sibTransId="{0265A1CD-F896-0147-A857-5C00A9843C9A}"/>
    <dgm:cxn modelId="{303A369A-9D16-744F-BD86-62C8D412A6EA}" type="presOf" srcId="{DAE4E4D8-5F37-F945-81B5-56AE4CC2CBED}" destId="{C3E6DAFF-8C04-6643-B84A-6810A90CAD3F}" srcOrd="0" destOrd="0" presId="urn:microsoft.com/office/officeart/2005/8/layout/vList2"/>
    <dgm:cxn modelId="{911A5961-74A4-9B4C-9A16-E2889DB943DA}" srcId="{B4C04EC2-AFEA-1D4A-A96C-097CBDE6FB96}" destId="{3829500A-44C8-FB40-B35A-DA0BC6DC80F1}" srcOrd="3" destOrd="0" parTransId="{4E43AD75-6FA7-D248-AF5F-4889E76F4571}" sibTransId="{83A979B0-DBE0-2643-8F7D-F95DE3224A22}"/>
    <dgm:cxn modelId="{D2176204-DAEE-D243-8B56-DC54C013CE55}" type="presOf" srcId="{1C4A6100-6877-864D-B3A0-EF44B081DBBB}" destId="{56A9143F-67C8-8D4F-9F0D-697DF163EA8A}" srcOrd="0" destOrd="0" presId="urn:microsoft.com/office/officeart/2005/8/layout/vList2"/>
    <dgm:cxn modelId="{506AD0BF-B565-794A-8669-46D327DA0395}" type="presOf" srcId="{3829500A-44C8-FB40-B35A-DA0BC6DC80F1}" destId="{AD4FC69A-F2F5-3543-96B6-F28E0FA34C81}" srcOrd="0" destOrd="0" presId="urn:microsoft.com/office/officeart/2005/8/layout/vList2"/>
    <dgm:cxn modelId="{63F7C9F6-E2B8-ED42-ABD5-BF7DDBF9E88E}" srcId="{B4C04EC2-AFEA-1D4A-A96C-097CBDE6FB96}" destId="{6D871274-7740-5A4F-9F58-9ADBF93431A9}" srcOrd="2" destOrd="0" parTransId="{A770B678-73E4-9742-8B8C-98A11B400AE0}" sibTransId="{62A00240-93A3-064D-8A7E-53395F610F5D}"/>
    <dgm:cxn modelId="{A14912CD-FB3B-8840-9782-488B9DE881B9}" type="presParOf" srcId="{E90AA126-1AEA-5044-A7DC-824079BBA6BB}" destId="{C3E6DAFF-8C04-6643-B84A-6810A90CAD3F}" srcOrd="0" destOrd="0" presId="urn:microsoft.com/office/officeart/2005/8/layout/vList2"/>
    <dgm:cxn modelId="{7771DB09-F6AA-7345-AAD3-056505F7A7FE}" type="presParOf" srcId="{E90AA126-1AEA-5044-A7DC-824079BBA6BB}" destId="{65E0BA07-0D3D-5A47-9533-A0BA06E45D20}" srcOrd="1" destOrd="0" presId="urn:microsoft.com/office/officeart/2005/8/layout/vList2"/>
    <dgm:cxn modelId="{2CC89229-FD47-8049-8F0A-90A901B4A61B}" type="presParOf" srcId="{E90AA126-1AEA-5044-A7DC-824079BBA6BB}" destId="{56A9143F-67C8-8D4F-9F0D-697DF163EA8A}" srcOrd="2" destOrd="0" presId="urn:microsoft.com/office/officeart/2005/8/layout/vList2"/>
    <dgm:cxn modelId="{EDA401FA-022E-E14C-B464-8B71A2872388}" type="presParOf" srcId="{E90AA126-1AEA-5044-A7DC-824079BBA6BB}" destId="{9F108B09-D734-4146-BD26-1F40F8469783}" srcOrd="3" destOrd="0" presId="urn:microsoft.com/office/officeart/2005/8/layout/vList2"/>
    <dgm:cxn modelId="{C7AA8998-C2FD-5A46-9F44-10D3DB58CA33}" type="presParOf" srcId="{E90AA126-1AEA-5044-A7DC-824079BBA6BB}" destId="{A6508314-6FD4-7546-9C57-6B8E2F9871D8}" srcOrd="4" destOrd="0" presId="urn:microsoft.com/office/officeart/2005/8/layout/vList2"/>
    <dgm:cxn modelId="{75948263-2BA3-074F-9A34-5E06D0A1EBF9}" type="presParOf" srcId="{E90AA126-1AEA-5044-A7DC-824079BBA6BB}" destId="{AE9110D1-6ABC-644B-B7FD-33E94CF9B175}" srcOrd="5" destOrd="0" presId="urn:microsoft.com/office/officeart/2005/8/layout/vList2"/>
    <dgm:cxn modelId="{925204E3-8EFD-B342-BED8-92C3C6033E78}" type="presParOf" srcId="{E90AA126-1AEA-5044-A7DC-824079BBA6BB}" destId="{AD4FC69A-F2F5-3543-96B6-F28E0FA34C8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80E29-0AA2-5B4E-9B99-D6227CABF633}">
      <dsp:nvSpPr>
        <dsp:cNvPr id="0" name=""/>
        <dsp:cNvSpPr/>
      </dsp:nvSpPr>
      <dsp:spPr>
        <a:xfrm>
          <a:off x="0" y="0"/>
          <a:ext cx="8201526" cy="10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000" kern="1200" dirty="0"/>
            <a:t>Párpados</a:t>
          </a:r>
        </a:p>
      </dsp:txBody>
      <dsp:txXfrm>
        <a:off x="1749941" y="0"/>
        <a:ext cx="6451584" cy="1096367"/>
      </dsp:txXfrm>
    </dsp:sp>
    <dsp:sp modelId="{1194851C-13EC-4E4A-AEDA-DA6EF5CE5A50}">
      <dsp:nvSpPr>
        <dsp:cNvPr id="0" name=""/>
        <dsp:cNvSpPr/>
      </dsp:nvSpPr>
      <dsp:spPr>
        <a:xfrm>
          <a:off x="109636" y="109636"/>
          <a:ext cx="1640305" cy="877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97716-2681-A84B-99C6-31F557508B2E}">
      <dsp:nvSpPr>
        <dsp:cNvPr id="0" name=""/>
        <dsp:cNvSpPr/>
      </dsp:nvSpPr>
      <dsp:spPr>
        <a:xfrm>
          <a:off x="0" y="1206003"/>
          <a:ext cx="8201526" cy="10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000" kern="1200" dirty="0"/>
            <a:t>Vía Lagrimal</a:t>
          </a:r>
        </a:p>
      </dsp:txBody>
      <dsp:txXfrm>
        <a:off x="1749941" y="1206003"/>
        <a:ext cx="6451584" cy="1096367"/>
      </dsp:txXfrm>
    </dsp:sp>
    <dsp:sp modelId="{899E22B2-2CF5-464B-92C7-C39869884CAC}">
      <dsp:nvSpPr>
        <dsp:cNvPr id="0" name=""/>
        <dsp:cNvSpPr/>
      </dsp:nvSpPr>
      <dsp:spPr>
        <a:xfrm>
          <a:off x="109636" y="1315640"/>
          <a:ext cx="1640305" cy="877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1DE58-6AFA-9F4C-8C24-909D0C53F6E1}">
      <dsp:nvSpPr>
        <dsp:cNvPr id="0" name=""/>
        <dsp:cNvSpPr/>
      </dsp:nvSpPr>
      <dsp:spPr>
        <a:xfrm>
          <a:off x="0" y="2412007"/>
          <a:ext cx="8201526" cy="10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000" kern="1200" dirty="0"/>
            <a:t>Órbita</a:t>
          </a:r>
        </a:p>
      </dsp:txBody>
      <dsp:txXfrm>
        <a:off x="1749941" y="2412007"/>
        <a:ext cx="6451584" cy="1096367"/>
      </dsp:txXfrm>
    </dsp:sp>
    <dsp:sp modelId="{C29D9920-3CD8-984C-AA06-7C91CF71E4C6}">
      <dsp:nvSpPr>
        <dsp:cNvPr id="0" name=""/>
        <dsp:cNvSpPr/>
      </dsp:nvSpPr>
      <dsp:spPr>
        <a:xfrm>
          <a:off x="109636" y="2521644"/>
          <a:ext cx="1640305" cy="877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1643F6-A86D-5AA3-6563-CB4270F0B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2707" y="2687927"/>
            <a:ext cx="6123709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572B239-3612-801A-F6BA-C6F21A9A0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9" y="5250731"/>
            <a:ext cx="5721927" cy="1260907"/>
          </a:xfrm>
        </p:spPr>
        <p:txBody>
          <a:bodyPr/>
          <a:lstStyle>
            <a:lvl1pPr marL="0" indent="0" algn="ctr">
              <a:buNone/>
              <a:defRPr sz="240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002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936E6DA-E065-5D20-519B-64354A0C3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xmlns="" id="{8B8D0BA9-4623-55AD-136F-214320B5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199D9AA4-B94C-3DEC-D140-DFFCB61A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2909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13F3921-39AC-79FB-A921-2B4C5D8ED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66799"/>
            <a:ext cx="2628900" cy="5110163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B4B9B44-A976-6F88-2E99-FE6F06E3D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xmlns="" id="{63F9654F-FB4A-B34F-23DF-7F2625BC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03773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C4A6B4-75B8-FD02-B80C-C1666BF6B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0EBEA0F-1D9C-5C3C-243E-7E4AE58D6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xmlns="" id="{218F654B-62F6-478D-AF72-A24DDCA0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CB3B6AF-AD4B-9B67-DF14-806952DA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110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52EEAAF-4CCA-9B9F-EDAF-159FDFF89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1379041-3D34-3580-2A41-E4FEA6C30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F7FD2B0-6F5F-2C75-6574-1DEC9566D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A29462C-A887-541C-10BB-744164A51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8C6D19F0-8725-A0B9-A4B8-16468930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E9C1432-6F11-6235-BFA5-CDE1859A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71737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25E68729-021A-F26B-09C6-3C22BDEF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313C1CE-3F36-F8B8-3441-A2644FA9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0049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936E6DA-E065-5D20-519B-64354A0C3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xmlns="" id="{8B8D0BA9-4623-55AD-136F-214320B5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199D9AA4-B94C-3DEC-D140-DFFCB61A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6699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7F3463-1DBF-891F-E617-CE18F9CD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19A84AD-2D3B-8443-FC47-43A6FF9DC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8D733D1-84AE-D08A-E828-AE5D94DA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073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DD1B01-E9DE-4FE8-EFC3-CEA97AE7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F2EE329-D005-91B1-2FFF-BD7431194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xmlns="" id="{F28B678A-1F1F-B2B7-7855-AB360955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8466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C4A6B4-75B8-FD02-B80C-C1666BF6B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0EBEA0F-1D9C-5C3C-243E-7E4AE58D6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xmlns="" id="{218F654B-62F6-478D-AF72-A24DDCA0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CB3B6AF-AD4B-9B67-DF14-806952DA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7154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52EEAAF-4CCA-9B9F-EDAF-159FDFF89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1379041-3D34-3580-2A41-E4FEA6C30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F7FD2B0-6F5F-2C75-6574-1DEC9566D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A29462C-A887-541C-10BB-744164A51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8C6D19F0-8725-A0B9-A4B8-16468930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E9C1432-6F11-6235-BFA5-CDE1859A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5384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xmlns="" id="{25E68729-021A-F26B-09C6-3C22BDEF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313C1CE-3F36-F8B8-3441-A2644FA9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529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7005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104FFA0-459B-DDA4-566A-AAE1459B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606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0597D9-6E42-C810-9D53-426A6177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886FABA-6616-ED0B-E6B1-1E8E5D935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36073"/>
            <a:ext cx="6172200" cy="47249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0F1AEB6-B7CE-972D-5186-C30403DB2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xmlns="" id="{37B5D340-595C-0DE7-DF55-FF7F7D4A4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6069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C958F8-72E5-6E85-36BF-9ADF2534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F5D5E16-E4CF-169F-5437-8C6CDC7E6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9927"/>
            <a:ext cx="6172200" cy="47111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5863B60-6766-17A6-A3E7-E2225641D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xmlns="" id="{E0EAFC8E-45B6-20ED-8008-32BBB38A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11770"/>
            <a:ext cx="105155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3561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C912D9E-8395-4FEE-4AB2-1768E1FE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60AEC65-2C2D-3E2C-F64C-295BA5ABB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EE2A188-FA1D-A5CB-6E67-6E40B829E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74E26-9D10-7745-97A6-2FD04F0927FF}" type="datetimeFigureOut">
              <a:rPr lang="es-ES_tradnl" smtClean="0"/>
              <a:t>08/09/2025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A46BFA-3309-5C4B-751E-2FD087FD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A68BE2A-82EC-E989-189F-1B5FA7698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C277-F9C3-6749-8CB3-8111BDE4928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969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00" r:id="rId12"/>
    <p:sldLayoutId id="2147483701" r:id="rId13"/>
    <p:sldLayoutId id="2147483702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E69DD324-02AA-0CF9-48A2-F0942BB1E9ED}"/>
              </a:ext>
            </a:extLst>
          </p:cNvPr>
          <p:cNvSpPr txBox="1"/>
          <p:nvPr/>
        </p:nvSpPr>
        <p:spPr>
          <a:xfrm>
            <a:off x="6096000" y="1597707"/>
            <a:ext cx="3731023" cy="423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95255">
              <a:lnSpc>
                <a:spcPts val="3307"/>
              </a:lnSpc>
              <a:tabLst>
                <a:tab pos="597353" algn="l"/>
                <a:tab pos="914022" algn="l"/>
                <a:tab pos="1417814" algn="l"/>
              </a:tabLst>
            </a:pPr>
            <a:r>
              <a:rPr sz="2933" b="1" spc="-17" dirty="0">
                <a:solidFill>
                  <a:sysClr val="windowText" lastClr="000000"/>
                </a:solidFill>
                <a:latin typeface="Calibri"/>
                <a:cs typeface="Calibri"/>
              </a:rPr>
              <a:t>15</a:t>
            </a:r>
            <a:r>
              <a:rPr sz="2933" b="1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33" b="1" spc="33" dirty="0">
                <a:solidFill>
                  <a:sysClr val="windowText" lastClr="000000"/>
                </a:solidFill>
                <a:latin typeface="Calibri"/>
                <a:cs typeface="Calibri"/>
              </a:rPr>
              <a:t>y</a:t>
            </a:r>
            <a:r>
              <a:rPr sz="2933" b="1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33" b="1" spc="-17" dirty="0">
                <a:solidFill>
                  <a:sysClr val="windowText" lastClr="000000"/>
                </a:solidFill>
                <a:latin typeface="Calibri"/>
                <a:cs typeface="Calibri"/>
              </a:rPr>
              <a:t>16</a:t>
            </a:r>
            <a:r>
              <a:rPr sz="2933" b="1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33" b="1" spc="136" dirty="0">
                <a:solidFill>
                  <a:sysClr val="windowText" lastClr="000000"/>
                </a:solidFill>
                <a:latin typeface="Calibri"/>
                <a:cs typeface="Calibri"/>
              </a:rPr>
              <a:t>de</a:t>
            </a:r>
            <a:r>
              <a:rPr lang="es-419" sz="2933" b="1" spc="13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es-PE" sz="2933" b="1" spc="297" dirty="0">
                <a:solidFill>
                  <a:sysClr val="windowText" lastClr="000000"/>
                </a:solidFill>
                <a:cs typeface="Calibri"/>
              </a:rPr>
              <a:t>Agosto</a:t>
            </a:r>
            <a:endParaRPr lang="es-PE" sz="2933" dirty="0">
              <a:solidFill>
                <a:sysClr val="windowText" lastClr="000000"/>
              </a:solidFill>
              <a:cs typeface="Calibri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xmlns="" id="{C082C471-3A59-68CC-81E5-EB1F78ACFEDC}"/>
              </a:ext>
            </a:extLst>
          </p:cNvPr>
          <p:cNvSpPr txBox="1"/>
          <p:nvPr/>
        </p:nvSpPr>
        <p:spPr>
          <a:xfrm>
            <a:off x="2055592" y="5703786"/>
            <a:ext cx="1240790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ORGANIZADO</a:t>
            </a:r>
            <a:r>
              <a:rPr sz="1000" b="1" spc="10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7" dirty="0">
                <a:solidFill>
                  <a:srgbClr val="FFFFFF"/>
                </a:solidFill>
                <a:latin typeface="Tahoma"/>
                <a:cs typeface="Tahoma"/>
              </a:rPr>
              <a:t>POR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xmlns="" id="{6EECD415-901C-40D4-FC5D-2D720378928E}"/>
              </a:ext>
            </a:extLst>
          </p:cNvPr>
          <p:cNvSpPr txBox="1"/>
          <p:nvPr/>
        </p:nvSpPr>
        <p:spPr>
          <a:xfrm>
            <a:off x="838461" y="6641513"/>
            <a:ext cx="3741843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33" b="1" spc="-7" dirty="0">
                <a:solidFill>
                  <a:srgbClr val="FFFFFF"/>
                </a:solidFill>
                <a:latin typeface="Tahoma"/>
                <a:cs typeface="Tahoma"/>
              </a:rPr>
              <a:t>ASOCIACIÓN</a:t>
            </a:r>
            <a:r>
              <a:rPr sz="933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33" b="1" dirty="0">
                <a:solidFill>
                  <a:srgbClr val="FFFFFF"/>
                </a:solidFill>
                <a:latin typeface="Tahoma"/>
                <a:cs typeface="Tahoma"/>
              </a:rPr>
              <a:t>PERUANA</a:t>
            </a:r>
            <a:r>
              <a:rPr sz="933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33" b="1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933" b="1" spc="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33" b="1" dirty="0">
                <a:solidFill>
                  <a:srgbClr val="FFFFFF"/>
                </a:solidFill>
                <a:latin typeface="Tahoma"/>
                <a:cs typeface="Tahoma"/>
              </a:rPr>
              <a:t>ENFERMEROS</a:t>
            </a:r>
            <a:r>
              <a:rPr sz="933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33" b="1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933" b="1" spc="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33" b="1" spc="-7" dirty="0">
                <a:solidFill>
                  <a:srgbClr val="FFFFFF"/>
                </a:solidFill>
                <a:latin typeface="Tahoma"/>
                <a:cs typeface="Tahoma"/>
              </a:rPr>
              <a:t>OFTALMOLOGÍA</a:t>
            </a:r>
            <a:endParaRPr sz="933">
              <a:latin typeface="Tahoma"/>
              <a:cs typeface="Tahoma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68B9B14-7CBD-1F5D-9091-3DD821B393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370" y="1516932"/>
            <a:ext cx="584741" cy="584741"/>
          </a:xfrm>
          <a:prstGeom prst="rect">
            <a:avLst/>
          </a:prstGeom>
        </p:spPr>
      </p:pic>
      <p:sp>
        <p:nvSpPr>
          <p:cNvPr id="19" name="Título 18">
            <a:extLst>
              <a:ext uri="{FF2B5EF4-FFF2-40B4-BE49-F238E27FC236}">
                <a16:creationId xmlns:a16="http://schemas.microsoft.com/office/drawing/2014/main" xmlns="" id="{4D646F61-0035-1136-220C-24A8B42DA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b="1" dirty="0"/>
              <a:t>INNOVACIONES EN OCULOPLÁSTICA</a:t>
            </a:r>
            <a:endParaRPr lang="es-ES_tradnl" dirty="0"/>
          </a:p>
        </p:txBody>
      </p:sp>
      <p:sp>
        <p:nvSpPr>
          <p:cNvPr id="20" name="Subtítulo 19">
            <a:extLst>
              <a:ext uri="{FF2B5EF4-FFF2-40B4-BE49-F238E27FC236}">
                <a16:creationId xmlns:a16="http://schemas.microsoft.com/office/drawing/2014/main" xmlns="" id="{D1013B70-8520-27C9-880E-B8B7A3F3D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sz="3600" dirty="0"/>
              <a:t>Dr. Fernando Lenyi Iyo Alberti</a:t>
            </a:r>
          </a:p>
          <a:p>
            <a:r>
              <a:rPr lang="es-ES_tradnl" dirty="0"/>
              <a:t>Instituto Nacional de Oftalmología </a:t>
            </a:r>
          </a:p>
          <a:p>
            <a:r>
              <a:rPr lang="es-ES_tradnl" dirty="0"/>
              <a:t>“Dr. Francisco Contreras Campos”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358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3B5378C-5BBF-54A8-9ED1-E6D8F0709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Laser CO</a:t>
            </a:r>
            <a:r>
              <a:rPr lang="es-ES_tradnl" baseline="-25000" dirty="0"/>
              <a:t>2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2349C12-16CA-DC00-1F60-813791EF9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dirty="0"/>
              <a:t>Radiofrecuencia con microagujas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87AC60-B868-6BD4-70BD-7B169BB1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¿Y para mejorar la piel?</a:t>
            </a:r>
          </a:p>
        </p:txBody>
      </p:sp>
      <p:pic>
        <p:nvPicPr>
          <p:cNvPr id="3074" name="Picture 2" descr="YOULASER MT | V.J. Cardiosistemas">
            <a:extLst>
              <a:ext uri="{FF2B5EF4-FFF2-40B4-BE49-F238E27FC236}">
                <a16:creationId xmlns:a16="http://schemas.microsoft.com/office/drawing/2014/main" xmlns="" id="{031AD765-D756-560B-B7EB-F15432EA42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5" b="94630" l="10000" r="90000">
                        <a14:foregroundMark x1="42037" y1="32963" x2="47778" y2="10185"/>
                        <a14:foregroundMark x1="47407" y1="4815" x2="47407" y2="7130"/>
                        <a14:foregroundMark x1="41389" y1="55093" x2="55463" y2="53056"/>
                        <a14:foregroundMark x1="55463" y1="53056" x2="55833" y2="53056"/>
                        <a14:foregroundMark x1="45463" y1="86944" x2="47130" y2="9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2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rpheus 8 RF Machine | NYLO Aesthetics">
            <a:extLst>
              <a:ext uri="{FF2B5EF4-FFF2-40B4-BE49-F238E27FC236}">
                <a16:creationId xmlns:a16="http://schemas.microsoft.com/office/drawing/2014/main" xmlns="" id="{C8152559-16BD-167A-6E53-82087B54AC3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3" b="98883" l="2847" r="96085">
                        <a14:foregroundMark x1="11032" y1="8380" x2="29893" y2="7263"/>
                        <a14:foregroundMark x1="6762" y1="42458" x2="8541" y2="75978"/>
                        <a14:foregroundMark x1="2847" y1="47486" x2="11032" y2="48603"/>
                        <a14:foregroundMark x1="6406" y1="92737" x2="19929" y2="93296"/>
                        <a14:foregroundMark x1="19929" y1="93296" x2="26690" y2="92737"/>
                        <a14:foregroundMark x1="7117" y1="99441" x2="18505" y2="99441"/>
                        <a14:foregroundMark x1="18505" y1="99441" x2="25623" y2="97765"/>
                        <a14:foregroundMark x1="30961" y1="36872" x2="32384" y2="36872"/>
                        <a14:foregroundMark x1="29893" y1="34637" x2="32028" y2="35754"/>
                        <a14:foregroundMark x1="63345" y1="38547" x2="75089" y2="40782"/>
                        <a14:foregroundMark x1="75089" y1="40782" x2="69395" y2="75419"/>
                        <a14:foregroundMark x1="69395" y1="75419" x2="67972" y2="78212"/>
                        <a14:foregroundMark x1="63156" y1="36078" x2="68327" y2="37989"/>
                        <a14:foregroundMark x1="63701" y1="41899" x2="68327" y2="47486"/>
                        <a14:foregroundMark x1="63421" y1="89766" x2="72598" y2="70391"/>
                        <a14:foregroundMark x1="60142" y1="38547" x2="62989" y2="41341"/>
                        <a14:foregroundMark x1="70107" y1="58101" x2="67972" y2="64804"/>
                        <a14:backgroundMark x1="45552" y1="11732" x2="56584" y2="20112"/>
                        <a14:backgroundMark x1="56584" y1="20112" x2="69395" y2="17318"/>
                        <a14:backgroundMark x1="69395" y1="17318" x2="80071" y2="18994"/>
                        <a14:backgroundMark x1="80071" y1="18994" x2="89680" y2="29050"/>
                        <a14:backgroundMark x1="89680" y1="29050" x2="91815" y2="19553"/>
                        <a14:backgroundMark x1="82918" y1="17318" x2="66548" y2="17318"/>
                        <a14:backgroundMark x1="66548" y1="17318" x2="85409" y2="11173"/>
                        <a14:backgroundMark x1="85409" y1="11173" x2="98932" y2="11173"/>
                        <a14:backgroundMark x1="60854" y1="93296" x2="62989" y2="96089"/>
                        <a14:backgroundMark x1="56940" y1="35196" x2="57672" y2="42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719056"/>
            <a:ext cx="5140264" cy="32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6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5BB66172-657C-D150-5524-BA9C9B5572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Láser ablativo (longitud de onda 10,600 nm).</a:t>
            </a:r>
          </a:p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Produce columnas de microablación térmica en la piel·  </a:t>
            </a:r>
          </a:p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Estimula la 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neoformación de colágeno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y remodelado dérmico.</a:t>
            </a:r>
          </a:p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Induce contracción de fibras de colágeno por calor.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72988FAA-D20F-8620-0295-A763A28A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Laser CO</a:t>
            </a:r>
            <a:r>
              <a:rPr lang="es-ES_tradnl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</a:p>
        </p:txBody>
      </p:sp>
      <p:pic>
        <p:nvPicPr>
          <p:cNvPr id="12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7F60D021-87B3-E4D6-90EE-183C84576CF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2568" b="20698"/>
          <a:stretch>
            <a:fillRect/>
          </a:stretch>
        </p:blipFill>
        <p:spPr>
          <a:xfrm>
            <a:off x="7355284" y="1825625"/>
            <a:ext cx="2940038" cy="3487605"/>
          </a:xfrm>
        </p:spPr>
      </p:pic>
    </p:spTree>
    <p:extLst>
      <p:ext uri="{BB962C8B-B14F-4D97-AF65-F5344CB8AC3E}">
        <p14:creationId xmlns:p14="http://schemas.microsoft.com/office/powerpoint/2010/main" val="16276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A724451-E0CA-86E6-347F-968C9512A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>
                <a:solidFill>
                  <a:srgbClr val="00B05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VENTAJAS</a:t>
            </a: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xmlns="" id="{CDEABEDC-2B02-E08B-5664-C2521E52995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84968509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E42CB2CA-9DD7-B354-84FA-D3CEE1127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DESVENTAJAS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xmlns="" id="{97BB5AD8-5E13-8E00-0889-D681B723E9E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93517249"/>
              </p:ext>
            </p:extLst>
          </p:nvPr>
        </p:nvGraphicFramePr>
        <p:xfrm>
          <a:off x="6172200" y="2842053"/>
          <a:ext cx="5183188" cy="297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42A50B2-5122-82E6-48F6-2550E9B0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Laser CO</a:t>
            </a:r>
            <a:r>
              <a:rPr lang="es-ES_tradnl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endParaRPr lang="es-ES_tradnl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07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83B9D5-4E97-3334-EE25-6E793B2E3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000076D5-0DF4-1B88-B4F4-1B86EA07D5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Emite energía de radiofrecuencia a través de microagujas que penetran la dermis.</a:t>
            </a:r>
          </a:p>
          <a:p>
            <a:pPr lvl="0"/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Puede ser 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no ablativa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(no destruye epidermis) o 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minimamente ablativa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(según el equipo).</a:t>
            </a:r>
          </a:p>
          <a:p>
            <a:pPr lvl="0"/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Estimula colágeno y elastina de manera más focalizada.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246B6D90-A8C5-A365-F6CA-6170AC2E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Radiofrecuencia con microagujas</a:t>
            </a:r>
            <a:endParaRPr lang="es-ES_tradnl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xmlns="" id="{C833326B-722B-87E8-7313-C8AF3950ECE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9576" y="2478504"/>
            <a:ext cx="5142796" cy="2892823"/>
          </a:xfrm>
        </p:spPr>
      </p:pic>
    </p:spTree>
    <p:extLst>
      <p:ext uri="{BB962C8B-B14F-4D97-AF65-F5344CB8AC3E}">
        <p14:creationId xmlns:p14="http://schemas.microsoft.com/office/powerpoint/2010/main" val="38099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43A9EA-7438-4BD7-57C9-4FCC533D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84A89AA-FA60-4A71-3B6D-9F30024A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>
                <a:solidFill>
                  <a:srgbClr val="00B05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VENTAJAS</a:t>
            </a: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xmlns="" id="{17A84AD0-CA0F-5C6D-CDB8-062A09B341A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5833080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62A8B5BC-9EE1-DC63-5313-BFB5F9ECF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DESVENTAJAS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xmlns="" id="{288B63D3-F7EE-4500-F686-1A8597C517A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10844562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0617F25-2022-67B4-05D2-494BB68E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Radiofrecuencia con microagujas</a:t>
            </a:r>
          </a:p>
        </p:txBody>
      </p:sp>
    </p:spTree>
    <p:extLst>
      <p:ext uri="{BB962C8B-B14F-4D97-AF65-F5344CB8AC3E}">
        <p14:creationId xmlns:p14="http://schemas.microsoft.com/office/powerpoint/2010/main" val="20521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7789BB2E-B0E1-2319-382E-9D798CD99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DCR endoscópica</a:t>
            </a:r>
          </a:p>
        </p:txBody>
      </p:sp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xmlns="" id="{CC85B11F-DDEE-B537-B994-E3D036DA9FB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3483409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79984974-ED40-9DBE-C266-EFCC81821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DCR láser</a:t>
            </a:r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xmlns="" id="{0D7E4E96-5BD4-A98B-451D-A7F1580F87C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28145089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47DADFD8-84B2-41FA-432D-EA1B7332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¿Y que hay de nuevo en la vía lagrimal?</a:t>
            </a:r>
          </a:p>
        </p:txBody>
      </p:sp>
    </p:spTree>
    <p:extLst>
      <p:ext uri="{BB962C8B-B14F-4D97-AF65-F5344CB8AC3E}">
        <p14:creationId xmlns:p14="http://schemas.microsoft.com/office/powerpoint/2010/main" val="42097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5A62EE5B-E1B2-21BE-C804-0E77C775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DCR endoscópica</a:t>
            </a:r>
          </a:p>
        </p:txBody>
      </p:sp>
      <p:pic>
        <p:nvPicPr>
          <p:cNvPr id="16" name="2025-08-15 22-26-16(2)">
            <a:hlinkClick r:id="" action="ppaction://media"/>
            <a:extLst>
              <a:ext uri="{FF2B5EF4-FFF2-40B4-BE49-F238E27FC236}">
                <a16:creationId xmlns:a16="http://schemas.microsoft.com/office/drawing/2014/main" xmlns="" id="{30546CB6-E4BF-1670-761B-7FED08E07C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2695" y="2261886"/>
            <a:ext cx="6484458" cy="4052417"/>
          </a:xfrm>
        </p:spPr>
      </p:pic>
    </p:spTree>
    <p:extLst>
      <p:ext uri="{BB962C8B-B14F-4D97-AF65-F5344CB8AC3E}">
        <p14:creationId xmlns:p14="http://schemas.microsoft.com/office/powerpoint/2010/main" val="1515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A575F8-DB8B-AEDE-4645-E9C053D3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BEB93B0-00BA-3918-08A2-3CCF7FFF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DCR láser</a:t>
            </a:r>
          </a:p>
        </p:txBody>
      </p:sp>
      <p:pic>
        <p:nvPicPr>
          <p:cNvPr id="4" name="Laser DCR">
            <a:hlinkClick r:id="" action="ppaction://media"/>
            <a:extLst>
              <a:ext uri="{FF2B5EF4-FFF2-40B4-BE49-F238E27FC236}">
                <a16:creationId xmlns:a16="http://schemas.microsoft.com/office/drawing/2014/main" xmlns="" id="{54AF3735-6844-A0B9-3FCD-DB88A66222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2287420"/>
            <a:ext cx="4983892" cy="4004940"/>
          </a:xfrm>
        </p:spPr>
      </p:pic>
    </p:spTree>
    <p:extLst>
      <p:ext uri="{BB962C8B-B14F-4D97-AF65-F5344CB8AC3E}">
        <p14:creationId xmlns:p14="http://schemas.microsoft.com/office/powerpoint/2010/main" val="10436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6291DCEC-8D98-0FED-2157-CCD1962F0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0358" y="1876925"/>
            <a:ext cx="4337217" cy="628149"/>
          </a:xfrm>
        </p:spPr>
        <p:txBody>
          <a:bodyPr>
            <a:normAutofit fontScale="92500"/>
          </a:bodyPr>
          <a:lstStyle/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Avances en Técnicas Quirúrgicas </a:t>
            </a:r>
            <a:endParaRPr lang="es-ES_tradnl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xmlns="" id="{444171DC-45D6-F333-D21E-C523D6AA441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4164763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473833EE-7EC0-3900-92C2-D0FD452B3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6810" y="1876925"/>
            <a:ext cx="4358577" cy="628149"/>
          </a:xfrm>
        </p:spPr>
        <p:txBody>
          <a:bodyPr>
            <a:normAutofit fontScale="92500" lnSpcReduction="10000"/>
          </a:bodyPr>
          <a:lstStyle/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Materiales y Reconstrucción Orbitaria</a:t>
            </a:r>
          </a:p>
        </p:txBody>
      </p:sp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xmlns="" id="{62789DEA-AC57-9563-68FC-39B4B4A6958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92171265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98010F40-D116-08C7-9C41-3D74C335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¿Y en cirugía de orbita?</a:t>
            </a:r>
          </a:p>
        </p:txBody>
      </p:sp>
    </p:spTree>
    <p:extLst>
      <p:ext uri="{BB962C8B-B14F-4D97-AF65-F5344CB8AC3E}">
        <p14:creationId xmlns:p14="http://schemas.microsoft.com/office/powerpoint/2010/main" val="41772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xmlns="" id="{9321F51F-6A27-BF0F-ABC0-F9EEB3685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4919"/>
            <a:ext cx="5181600" cy="3582044"/>
          </a:xfrm>
        </p:spPr>
        <p:txBody>
          <a:bodyPr>
            <a:normAutofit fontScale="92500" lnSpcReduction="20000"/>
          </a:bodyPr>
          <a:lstStyle/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 compararon dos grupos:</a:t>
            </a:r>
          </a:p>
          <a:p>
            <a:pPr lvl="1"/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C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onvencional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(87 pacientes).</a:t>
            </a:r>
          </a:p>
          <a:p>
            <a:pPr lvl="1"/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G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uía quirúrgica impresa en 3D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(31 pacientes).</a:t>
            </a:r>
          </a:p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 realizó análisis volumétrico postoperatorio con TC para medir:</a:t>
            </a:r>
          </a:p>
          <a:p>
            <a:pPr lvl="1"/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Simetría orbital</a:t>
            </a:r>
            <a:endParaRPr lang="es-PE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1"/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Incidencia de 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restauración deficiente de volumen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definida como diferencia ≥2 mL o ≥8%</a:t>
            </a:r>
          </a:p>
          <a:p>
            <a:endParaRPr lang="es-ES_tradnl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7" name="Marcador de contenido 13">
            <a:extLst>
              <a:ext uri="{FF2B5EF4-FFF2-40B4-BE49-F238E27FC236}">
                <a16:creationId xmlns:a16="http://schemas.microsoft.com/office/drawing/2014/main" xmlns="" id="{2C8AD432-952E-919A-C488-762A33E27C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05" y="61785"/>
            <a:ext cx="6069227" cy="2201497"/>
          </a:xfrm>
          <a:prstGeom prst="rect">
            <a:avLst/>
          </a:prstGeom>
        </p:spPr>
      </p:pic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xmlns="" id="{458F074D-CF26-604E-5806-85CB68BDD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884904"/>
            <a:ext cx="5181600" cy="2550185"/>
          </a:xfrm>
        </p:spPr>
        <p:txBody>
          <a:bodyPr>
            <a:normAutofit fontScale="85000" lnSpcReduction="20000"/>
          </a:bodyPr>
          <a:lstStyle/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 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asimetría volumétrica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fue significativamente menor en el grupo con 3D (0,72 mL ± 0,48 mL) versus el grupo convencional (1,35 mL ± 0,95 mL), con p &lt; 0,0001 </a:t>
            </a:r>
          </a:p>
          <a:p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 incidencia de </a:t>
            </a:r>
            <a:r>
              <a:rPr lang="es-PE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restauración deficiente de volumen</a:t>
            </a:r>
            <a:r>
              <a:rPr lang="es-PE" dirty="0">
                <a:latin typeface="Futura Medium" panose="020B0602020204020303" pitchFamily="34" charset="-79"/>
                <a:cs typeface="Futura Medium" panose="020B0602020204020303" pitchFamily="34" charset="-79"/>
              </a:rPr>
              <a:t> fue también menor con 3D (3,23% vs. 19,54%; p = 0,039).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CCF62F8C-D800-FDEC-7D10-5D202CF2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410" y="1211083"/>
            <a:ext cx="4250725" cy="229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ADAA4AFC-D5FF-CA4F-844E-6C29FD09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69" y="794084"/>
            <a:ext cx="6365070" cy="712120"/>
          </a:xfrm>
        </p:spPr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Áreas de la Oculoplástica</a:t>
            </a:r>
          </a:p>
        </p:txBody>
      </p:sp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xmlns="" id="{130736FB-CBB2-739F-A555-5CFED01093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514674"/>
              </p:ext>
            </p:extLst>
          </p:nvPr>
        </p:nvGraphicFramePr>
        <p:xfrm>
          <a:off x="838201" y="1825625"/>
          <a:ext cx="8201526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74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D3E70D1-6281-4C6B-361D-5DE6C4B0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Conclusiones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2BADB3C7-C2DC-6832-C7FC-78F4DE93F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/>
              <a:t>La oculoplástica está experimentando una transformación significativa gracias a </a:t>
            </a:r>
            <a:r>
              <a:rPr lang="es-PE" b="1" dirty="0"/>
              <a:t>innovaciones tecnológicas </a:t>
            </a:r>
            <a:r>
              <a:rPr lang="es-PE" dirty="0"/>
              <a:t>y </a:t>
            </a:r>
            <a:r>
              <a:rPr lang="es-PE" b="1" dirty="0"/>
              <a:t>técnicas quirúrgicas avanzadas</a:t>
            </a:r>
            <a:r>
              <a:rPr lang="es-PE" dirty="0"/>
              <a:t>, que permiten tratamientos más personalizados, </a:t>
            </a:r>
            <a:r>
              <a:rPr lang="es-PE" b="1" dirty="0"/>
              <a:t>mínimamente invasivos</a:t>
            </a:r>
            <a:r>
              <a:rPr lang="es-PE" dirty="0"/>
              <a:t> y con mejores resultados para los pacientes. </a:t>
            </a:r>
          </a:p>
          <a:p>
            <a:r>
              <a:rPr lang="es-PE" dirty="0"/>
              <a:t>La adopción de estas herramientas, respaldada por evidencia científica, marca un hito en la especialidad.</a:t>
            </a:r>
          </a:p>
        </p:txBody>
      </p:sp>
    </p:spTree>
    <p:extLst>
      <p:ext uri="{BB962C8B-B14F-4D97-AF65-F5344CB8AC3E}">
        <p14:creationId xmlns:p14="http://schemas.microsoft.com/office/powerpoint/2010/main" val="796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2DB0F0-1945-A014-F376-4216575D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¿Qué ha cambiado en la Blefaroplastía?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24EC9F4-AEB3-9D4A-E1A6-B14874DAF1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23" b="10211"/>
          <a:stretch>
            <a:fillRect/>
          </a:stretch>
        </p:blipFill>
        <p:spPr>
          <a:xfrm>
            <a:off x="4050926" y="2269957"/>
            <a:ext cx="2924504" cy="24472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8AB793D-BFD9-E304-6D39-6C939788CC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32"/>
          <a:stretch>
            <a:fillRect/>
          </a:stretch>
        </p:blipFill>
        <p:spPr>
          <a:xfrm>
            <a:off x="725040" y="2269957"/>
            <a:ext cx="2916518" cy="24405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3C759ED-58B5-98D4-DC37-8BEDF58AF3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80" b="1880"/>
          <a:stretch>
            <a:fillRect/>
          </a:stretch>
        </p:blipFill>
        <p:spPr>
          <a:xfrm>
            <a:off x="7309680" y="2269956"/>
            <a:ext cx="2867908" cy="244728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B6D42F8-D3D9-B031-4374-E8C1CAF17883}"/>
              </a:ext>
            </a:extLst>
          </p:cNvPr>
          <p:cNvSpPr txBox="1"/>
          <p:nvPr/>
        </p:nvSpPr>
        <p:spPr>
          <a:xfrm>
            <a:off x="2754086" y="5486400"/>
            <a:ext cx="70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Paciente operado hace 25 años de blefaroplastia 4 párpados </a:t>
            </a:r>
            <a:r>
              <a:rPr lang="es-ES_tradnl" dirty="0">
                <a:solidFill>
                  <a:srgbClr val="FF0000"/>
                </a:solidFill>
              </a:rPr>
              <a:t>“exitosa”</a:t>
            </a:r>
          </a:p>
        </p:txBody>
      </p:sp>
    </p:spTree>
    <p:extLst>
      <p:ext uri="{BB962C8B-B14F-4D97-AF65-F5344CB8AC3E}">
        <p14:creationId xmlns:p14="http://schemas.microsoft.com/office/powerpoint/2010/main" val="409733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1C27E5-4B42-AAE0-F44E-43F0AB68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Blefaroplastía clásica:</a:t>
            </a:r>
            <a:b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“Piel, músculo y grasa”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66E618-DEAB-2C15-D804-CB0523A537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876" y="2502568"/>
            <a:ext cx="4529537" cy="27407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1109AB5-5D69-90FC-B398-88191ECD06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768" y="2505543"/>
            <a:ext cx="4859004" cy="27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0A2AA4-3B6F-445B-9867-F66C3084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¿Qué hacer diferente? </a:t>
            </a:r>
            <a:r>
              <a:rPr lang="es-ES_tradnl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Cejas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E9042DF-3253-5175-FF9D-AD2A2AD224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034300" y="1240743"/>
            <a:ext cx="1610294" cy="30002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BCB74AA-4CF8-859C-0248-FB3EA5298E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055089" y="3435917"/>
            <a:ext cx="1568706" cy="30002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E8F6861-E436-E59C-551E-FEA267CEDB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967525" y="3460040"/>
            <a:ext cx="1559585" cy="293635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023501B-478E-FC61-CC59-0239E6C559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942176" y="1260303"/>
            <a:ext cx="1610293" cy="293635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7C6B7EC-9B61-A400-8582-C101E0841C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81914" y="3605613"/>
            <a:ext cx="1568705" cy="262349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ABF8AD96-9D1C-004A-3010-655953F328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521" y="1917032"/>
            <a:ext cx="2623495" cy="161029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5774B381-C904-D4B5-1754-704C6E1BA2F4}"/>
              </a:ext>
            </a:extLst>
          </p:cNvPr>
          <p:cNvSpPr txBox="1"/>
          <p:nvPr/>
        </p:nvSpPr>
        <p:spPr>
          <a:xfrm>
            <a:off x="781950" y="5805332"/>
            <a:ext cx="265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Directa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60ED424A-E3BD-86D1-77F6-5176E8D0FA98}"/>
              </a:ext>
            </a:extLst>
          </p:cNvPr>
          <p:cNvSpPr txBox="1"/>
          <p:nvPr/>
        </p:nvSpPr>
        <p:spPr>
          <a:xfrm>
            <a:off x="8688100" y="5823993"/>
            <a:ext cx="265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Temporal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16E2397-053D-9DA4-32FD-FD97035A21E2}"/>
              </a:ext>
            </a:extLst>
          </p:cNvPr>
          <p:cNvSpPr txBox="1"/>
          <p:nvPr/>
        </p:nvSpPr>
        <p:spPr>
          <a:xfrm>
            <a:off x="4607334" y="5823992"/>
            <a:ext cx="265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Transpalpebral</a:t>
            </a:r>
            <a:endParaRPr lang="es-ES_tradnl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01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96B304-35EC-76C2-2281-6C3DA196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Pexia de Ceja Temporal</a:t>
            </a:r>
          </a:p>
        </p:txBody>
      </p:sp>
      <p:pic>
        <p:nvPicPr>
          <p:cNvPr id="4" name="Temporal-1-resaltar">
            <a:hlinkClick r:id="" action="ppaction://media"/>
            <a:extLst>
              <a:ext uri="{FF2B5EF4-FFF2-40B4-BE49-F238E27FC236}">
                <a16:creationId xmlns:a16="http://schemas.microsoft.com/office/drawing/2014/main" xmlns="" id="{1A27AEB7-5B4D-4723-CCAE-CA94B255BB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485" y="1960478"/>
            <a:ext cx="8268719" cy="40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E3E8DC-0A45-B42F-902B-C606128A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884" y="745958"/>
            <a:ext cx="8474607" cy="944730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Blefaroplastia inferior: ¿La grasa es amiga?</a:t>
            </a:r>
          </a:p>
        </p:txBody>
      </p:sp>
      <p:pic>
        <p:nvPicPr>
          <p:cNvPr id="1026" name="Picture 2" descr="Transposición de grasa en la blefaroplastia inferior">
            <a:extLst>
              <a:ext uri="{FF2B5EF4-FFF2-40B4-BE49-F238E27FC236}">
                <a16:creationId xmlns:a16="http://schemas.microsoft.com/office/drawing/2014/main" xmlns="" id="{13A2BA4B-8091-A70C-A884-6A666F83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308" y="2045368"/>
            <a:ext cx="7521652" cy="326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DBB5F9-A1C9-2E4F-39B0-6BF0BCDC3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8CAE2-01A0-1AB1-51F6-75A04893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Transposición grasa ¿Es para todos?</a:t>
            </a:r>
          </a:p>
        </p:txBody>
      </p:sp>
      <p:pic>
        <p:nvPicPr>
          <p:cNvPr id="2050" name="Picture 2" descr="Facial vector types. The vector defining the relationship between the... |  Download Scientific Diagram">
            <a:extLst>
              <a:ext uri="{FF2B5EF4-FFF2-40B4-BE49-F238E27FC236}">
                <a16:creationId xmlns:a16="http://schemas.microsoft.com/office/drawing/2014/main" xmlns="" id="{A226A804-CF3B-D052-036C-05F5ABAD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165" y="2255636"/>
            <a:ext cx="8633326" cy="31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5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4E20A2-FC81-7C33-6930-3C1A4280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Futura Medium" panose="020B0602020204020303" pitchFamily="34" charset="-79"/>
                <a:cs typeface="Futura Medium" panose="020B0602020204020303" pitchFamily="34" charset="-79"/>
              </a:rPr>
              <a:t>Transposición grasa</a:t>
            </a:r>
          </a:p>
        </p:txBody>
      </p:sp>
      <p:pic>
        <p:nvPicPr>
          <p:cNvPr id="3" name="Blefaro inferior">
            <a:hlinkClick r:id="" action="ppaction://media"/>
            <a:extLst>
              <a:ext uri="{FF2B5EF4-FFF2-40B4-BE49-F238E27FC236}">
                <a16:creationId xmlns:a16="http://schemas.microsoft.com/office/drawing/2014/main" xmlns="" id="{4CB3FBEC-6809-203F-3E99-4AC3CAAD1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232" y="2078931"/>
            <a:ext cx="7704221" cy="37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EO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EO" id="{1860294E-53CB-8443-8346-04A4EA561C11}" vid="{CA911497-5CF9-2349-9335-A064D388A4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APEO</Template>
  <TotalTime>1601</TotalTime>
  <Words>774</Words>
  <Application>Microsoft Office PowerPoint</Application>
  <PresentationFormat>Panorámica</PresentationFormat>
  <Paragraphs>94</Paragraphs>
  <Slides>20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Futura Medium</vt:lpstr>
      <vt:lpstr>Futura Medium</vt:lpstr>
      <vt:lpstr>Tahoma</vt:lpstr>
      <vt:lpstr>APEO</vt:lpstr>
      <vt:lpstr>INNOVACIONES EN OCULOPLÁSTICA</vt:lpstr>
      <vt:lpstr>Áreas de la Oculoplástica</vt:lpstr>
      <vt:lpstr>¿Qué ha cambiado en la Blefaroplastía?</vt:lpstr>
      <vt:lpstr>Blefaroplastía clásica: “Piel, músculo y grasa”</vt:lpstr>
      <vt:lpstr>¿Qué hacer diferente? Cejas</vt:lpstr>
      <vt:lpstr>Pexia de Ceja Temporal</vt:lpstr>
      <vt:lpstr>Blefaroplastia inferior: ¿La grasa es amiga?</vt:lpstr>
      <vt:lpstr>Transposición grasa ¿Es para todos?</vt:lpstr>
      <vt:lpstr>Transposición grasa</vt:lpstr>
      <vt:lpstr>¿Y para mejorar la piel?</vt:lpstr>
      <vt:lpstr>Laser CO2</vt:lpstr>
      <vt:lpstr>Laser CO2</vt:lpstr>
      <vt:lpstr>Radiofrecuencia con microagujas</vt:lpstr>
      <vt:lpstr>Radiofrecuencia con microagujas</vt:lpstr>
      <vt:lpstr>¿Y que hay de nuevo en la vía lagrimal?</vt:lpstr>
      <vt:lpstr>DCR endoscópica</vt:lpstr>
      <vt:lpstr>DCR láser</vt:lpstr>
      <vt:lpstr>¿Y en cirugía de orbita?</vt:lpstr>
      <vt:lpstr>Presentación de PowerPoint</vt:lpstr>
      <vt:lpstr>Conclusiones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INNOVACIONES EN OCULOPLÁSTICA</dc:title>
  <dc:creator>Fernando Lenyi Iyo Alberti</dc:creator>
  <cp:lastModifiedBy>ALBERTO</cp:lastModifiedBy>
  <cp:revision>21</cp:revision>
  <dcterms:created xsi:type="dcterms:W3CDTF">2025-08-15T14:51:27Z</dcterms:created>
  <dcterms:modified xsi:type="dcterms:W3CDTF">2025-09-09T03:07:08Z</dcterms:modified>
</cp:coreProperties>
</file>