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1" r:id="rId2"/>
    <p:sldId id="257" r:id="rId3"/>
    <p:sldId id="258" r:id="rId4"/>
    <p:sldId id="264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TAMOLOGIA" initials="O" lastIdx="1" clrIdx="0">
    <p:extLst>
      <p:ext uri="{19B8F6BF-5375-455C-9EA6-DF929625EA0E}">
        <p15:presenceInfo xmlns:p15="http://schemas.microsoft.com/office/powerpoint/2012/main" userId="OFTAMOLO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439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7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76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10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54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631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293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835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39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98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39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7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785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8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086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72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4821-96F3-40DC-A8F5-80AB5045DBFE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0EA2BD-F8C1-4AB4-9BF4-EF114E054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21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C34896-80FB-4010-AF57-B4CC7D88A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" y="0"/>
            <a:ext cx="6800856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92A855B-293E-404E-8018-AB64EA5E0B05}"/>
              </a:ext>
            </a:extLst>
          </p:cNvPr>
          <p:cNvSpPr txBox="1"/>
          <p:nvPr/>
        </p:nvSpPr>
        <p:spPr>
          <a:xfrm>
            <a:off x="7235686" y="3007091"/>
            <a:ext cx="37569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LIC.   LINDA JISSELL FREITAS RUIZ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Enfermera esp. del centro quirúrgico      oftalmológico HICGG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98DAA7-24A6-44FB-8428-6CCC02C1C80E}"/>
              </a:ext>
            </a:extLst>
          </p:cNvPr>
          <p:cNvSpPr txBox="1"/>
          <p:nvPr/>
        </p:nvSpPr>
        <p:spPr>
          <a:xfrm>
            <a:off x="7235686" y="834887"/>
            <a:ext cx="3846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ENFERMERIA EN OFTALMOLOGIA   IQUITOS - LORETO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5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74537-3243-4542-BDC7-08A3F6EA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ENFERMERAS ESPECIALISTAS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94D80-1351-4429-AC11-0BC9A166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En la región loreto, tenemos  1500 enfermeras aprox. que son parte del CRVI Loreto; siendo: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PE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04692"/>
              </p:ext>
            </p:extLst>
          </p:nvPr>
        </p:nvGraphicFramePr>
        <p:xfrm>
          <a:off x="838200" y="2490953"/>
          <a:ext cx="10355317" cy="500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287">
                  <a:extLst>
                    <a:ext uri="{9D8B030D-6E8A-4147-A177-3AD203B41FA5}">
                      <a16:colId xmlns:a16="http://schemas.microsoft.com/office/drawing/2014/main" val="441739681"/>
                    </a:ext>
                  </a:extLst>
                </a:gridCol>
                <a:gridCol w="1562773">
                  <a:extLst>
                    <a:ext uri="{9D8B030D-6E8A-4147-A177-3AD203B41FA5}">
                      <a16:colId xmlns:a16="http://schemas.microsoft.com/office/drawing/2014/main" val="2571303511"/>
                    </a:ext>
                  </a:extLst>
                </a:gridCol>
                <a:gridCol w="1389684">
                  <a:extLst>
                    <a:ext uri="{9D8B030D-6E8A-4147-A177-3AD203B41FA5}">
                      <a16:colId xmlns:a16="http://schemas.microsoft.com/office/drawing/2014/main" val="996932644"/>
                    </a:ext>
                  </a:extLst>
                </a:gridCol>
                <a:gridCol w="1771847">
                  <a:extLst>
                    <a:ext uri="{9D8B030D-6E8A-4147-A177-3AD203B41FA5}">
                      <a16:colId xmlns:a16="http://schemas.microsoft.com/office/drawing/2014/main" val="1349971562"/>
                    </a:ext>
                  </a:extLst>
                </a:gridCol>
                <a:gridCol w="1702363">
                  <a:extLst>
                    <a:ext uri="{9D8B030D-6E8A-4147-A177-3AD203B41FA5}">
                      <a16:colId xmlns:a16="http://schemas.microsoft.com/office/drawing/2014/main" val="2075337554"/>
                    </a:ext>
                  </a:extLst>
                </a:gridCol>
                <a:gridCol w="1702363">
                  <a:extLst>
                    <a:ext uri="{9D8B030D-6E8A-4147-A177-3AD203B41FA5}">
                      <a16:colId xmlns:a16="http://schemas.microsoft.com/office/drawing/2014/main" val="3914950811"/>
                    </a:ext>
                  </a:extLst>
                </a:gridCol>
              </a:tblGrid>
              <a:tr h="861847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HAI / II -2   “CESAR GARAYAR GARCIA”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HRL - III “FELPE ARRIOLA IGLESIAS”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HOSPITAL            YURIMAGUAS</a:t>
                      </a:r>
                    </a:p>
                    <a:p>
                      <a:pPr algn="ctr"/>
                      <a:r>
                        <a:rPr lang="es-PE" baseline="0" dirty="0"/>
                        <a:t>II – 2        “SANTA </a:t>
                      </a:r>
                      <a:r>
                        <a:rPr lang="es-PE" dirty="0"/>
                        <a:t>GEMA”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ESSALUD         IIII           LORETO</a:t>
                      </a:r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</a:t>
                      </a:r>
                    </a:p>
                    <a:p>
                      <a:pPr algn="ctr"/>
                      <a:r>
                        <a:rPr lang="es-ES" dirty="0"/>
                        <a:t>FUNCION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82221"/>
                  </a:ext>
                </a:extLst>
              </a:tr>
              <a:tr h="528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PE" dirty="0"/>
                        <a:t>ESPECIALISTAS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r>
                        <a:rPr lang="es-PE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97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/>
                        <a:t>Todo lo relacionado a sala de operaciones y al programa de salud ocular.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02464"/>
                  </a:ext>
                </a:extLst>
              </a:tr>
              <a:tr h="58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/>
                        <a:t>ESP. EN CENTRO QUIRUGICO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26883"/>
                  </a:ext>
                </a:extLst>
              </a:tr>
              <a:tr h="915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/>
                        <a:t>ESP. ENFERMERIA EN OFTALMOLOGIA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37500"/>
                  </a:ext>
                </a:extLst>
              </a:tr>
              <a:tr h="640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E" dirty="0"/>
                        <a:t>ENFERMERAS ACTVAS EN OFTALMOLOGA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/>
                        <a:t>-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/>
                        <a:t>-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E" dirty="0"/>
                        <a:t>02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6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78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02DC0-5ED2-4EA3-B32F-B4713DBEA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HOSPITAL APOYO IQUITOS II – 2 “ CESAR GARAYAR GARCIA”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D40A8-1DF5-4C27-84CC-21E103E5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El centro quirúrgico del Hospital Iquitos “Cesar Garayar García”, cuenta con 24 enfermeras y 04 quirófanos; 01 quirófano es exclusivo para las cirugías oftalmológicas,  02 enfermeras trabajan en las cirugías oftalmológicas.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Realizamos cirugías de facoemulsificación, MININUC, EECC, trabeculectomia, trauma ocular, evisceración, pterigión, chalazión, etc.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Realizamos atenciones de diagnostico, tratamiento y consejería en:  errores refractivos a niños de 03 a 11 años,  cataratas, glaucoma y otros.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año 2023 y 2024 realizamos campañas y se brindo consultas, exámenes, tratamiento medico oftalmológico, cirugías de cataratas y pterigión en la localidad de santa Clotilde,   Rio Napo.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7913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EC5C1-C036-462D-D5F8-AC995637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9298"/>
            <a:ext cx="5181600" cy="53676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MISION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Somos un hospital nivel II-2, líder en la Región Loreto que brindamos atención recuperativa y de rehabilitación a la persona, promovemos estilos de vida saludables, realizamos docencia universitaria “trabajamos con equipos de alta tecnología y personal especializado que brinda atención con calidad y calidez, contribuyendo a mejorar el nivel de salud y desarrollo de la población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A1B515-167E-A43A-D18D-F1905AA16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9298"/>
            <a:ext cx="5181600" cy="53676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  <a:p>
            <a:pPr marL="0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“Ser un Hospital Nivel II-2, líder en la atención de salud, con infraestructura moderna, tecnología de punta, recursos humanos comprometidos, con altura organizacional de excelencia, calidad y reconocidos por la comunidad</a:t>
            </a:r>
            <a:r>
              <a:rPr lang="es-ES" sz="2600" dirty="0"/>
              <a:t>”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301722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E5A42-74FE-44D8-B5E3-7DE71467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365126"/>
            <a:ext cx="5655080" cy="71824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RETOS REGIONALES</a:t>
            </a:r>
            <a:endParaRPr lang="es-P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E8C93D-8A30-401C-BD54-88AADC1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85520"/>
            <a:ext cx="6431279" cy="587247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v"/>
            </a:pPr>
            <a:r>
              <a:rPr lang="es-ES" sz="6000" dirty="0"/>
              <a:t> </a:t>
            </a:r>
            <a:r>
              <a:rPr lang="es-ES" sz="6000" dirty="0">
                <a:latin typeface="Calibri" panose="020F0502020204030204" pitchFamily="34" charset="0"/>
                <a:cs typeface="Calibri" panose="020F0502020204030204" pitchFamily="34" charset="0"/>
              </a:rPr>
              <a:t>Incrementar la participación  del profesional de enfermería en las atenciones oftalmológicas.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v"/>
            </a:pPr>
            <a:r>
              <a:rPr lang="es-ES" sz="6000" dirty="0">
                <a:latin typeface="Calibri" panose="020F0502020204030204" pitchFamily="34" charset="0"/>
                <a:cs typeface="Calibri" panose="020F0502020204030204" pitchFamily="34" charset="0"/>
              </a:rPr>
              <a:t>Gestionar a nivel de Gobierno Regional la  adquisición de equipos oftalmológicos (facoemulsificador, biometro, microscopio especular,  </a:t>
            </a:r>
            <a:r>
              <a:rPr lang="es-E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ES" sz="6000" dirty="0">
                <a:latin typeface="Calibri" panose="020F0502020204030204" pitchFamily="34" charset="0"/>
                <a:cs typeface="Calibri" panose="020F0502020204030204" pitchFamily="34" charset="0"/>
              </a:rPr>
              <a:t>) que beneficien a la población.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v"/>
            </a:pPr>
            <a:r>
              <a:rPr lang="es-ES" sz="6000" dirty="0">
                <a:latin typeface="Calibri" panose="020F0502020204030204" pitchFamily="34" charset="0"/>
                <a:cs typeface="Calibri" panose="020F0502020204030204" pitchFamily="34" charset="0"/>
              </a:rPr>
              <a:t>Incrementar el recurso humano y ampliación de horarios para la atender la demanda insatisfecha de  pacientes.</a:t>
            </a:r>
            <a:endParaRPr lang="es-PE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2.300+ Iquitos Fotografías de stock, fotos e imágenes libres ...">
            <a:extLst>
              <a:ext uri="{FF2B5EF4-FFF2-40B4-BE49-F238E27FC236}">
                <a16:creationId xmlns:a16="http://schemas.microsoft.com/office/drawing/2014/main" id="{3C67C7D7-5565-498A-8AEF-CCA9A0E4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0"/>
            <a:ext cx="57607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0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2CFDA-8FE4-4D5D-816B-321444FF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365125"/>
            <a:ext cx="6480314" cy="1325563"/>
          </a:xfrm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PROPUESTAS REGIONALES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2312E-B043-4606-B909-68C24DCD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7" y="1590261"/>
            <a:ext cx="5983356" cy="516834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Promocionar y fortalecer mas la especialidad de enfermería en oftalmología en la región loreto.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Brindar capacitaciones, cursos o diplomaturas presenciales o virtuales en la región loreto.</a:t>
            </a:r>
          </a:p>
          <a:p>
            <a:pPr>
              <a:buFont typeface="Wingdings" panose="05000000000000000000" pitchFamily="2" charset="2"/>
              <a:buChar char="v"/>
            </a:pPr>
            <a:endParaRPr lang="es-PE" dirty="0"/>
          </a:p>
        </p:txBody>
      </p:sp>
      <p:pic>
        <p:nvPicPr>
          <p:cNvPr id="4" name="Picture 2" descr="2.300+ Iquitos Fotografías de stock, fotos e imágenes libres ...">
            <a:extLst>
              <a:ext uri="{FF2B5EF4-FFF2-40B4-BE49-F238E27FC236}">
                <a16:creationId xmlns:a16="http://schemas.microsoft.com/office/drawing/2014/main" id="{A166F1A8-5FED-4D71-8A4C-1F67E4D2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4" y="0"/>
            <a:ext cx="572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2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71F76-2453-45C7-90BA-F17FC0E7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59CB9F-F910-41A6-8872-A3D0186C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Iquitos: Encuentro de culturas y puerta a las Maravillas del ...">
            <a:extLst>
              <a:ext uri="{FF2B5EF4-FFF2-40B4-BE49-F238E27FC236}">
                <a16:creationId xmlns:a16="http://schemas.microsoft.com/office/drawing/2014/main" id="{805C3C68-8E18-4D9A-8121-716AB6EC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6287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</TotalTime>
  <Words>444</Words>
  <Application>Microsoft Office PowerPoint</Application>
  <PresentationFormat>Panorámica</PresentationFormat>
  <Paragraphs>71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Espiral</vt:lpstr>
      <vt:lpstr>Presentación de PowerPoint</vt:lpstr>
      <vt:lpstr>ENFERMERAS ESPECIALISTAS</vt:lpstr>
      <vt:lpstr>HOSPITAL APOYO IQUITOS II – 2 “ CESAR GARAYAR GARCIA”</vt:lpstr>
      <vt:lpstr>Presentación de PowerPoint</vt:lpstr>
      <vt:lpstr>RETOS REGIONALES</vt:lpstr>
      <vt:lpstr>PROPUESTAS REGIONALES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ENFERMERIA EN OFTALMOLOGIA -  IQUITOS LORETO</dc:title>
  <dc:creator>OFTAMOLOGIA</dc:creator>
  <cp:lastModifiedBy>LILYANA YOLANDA COLLAZOS TEJADA</cp:lastModifiedBy>
  <cp:revision>51</cp:revision>
  <dcterms:created xsi:type="dcterms:W3CDTF">2025-07-25T20:28:31Z</dcterms:created>
  <dcterms:modified xsi:type="dcterms:W3CDTF">2025-08-14T21:24:17Z</dcterms:modified>
</cp:coreProperties>
</file>