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B7427-2563-DE0B-78CA-F241E1E01B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1C13F6-BD44-7E44-21F2-8C9C27D67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6706A7-2F53-74BF-1B49-4BC68C279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5153-49B9-41A8-9572-AB1BD4656D3A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1C02E0-054F-B185-9A9E-D536920D7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9C5DE9-0CC4-5F0F-B80E-141C21C3A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B9F4-805B-4D0E-8980-3C755600C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71185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28D94-3A2D-1ADB-4FE2-0110B1EA8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BE48B97-CA56-190B-E90A-9FD7F98E5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2638C7-D96A-122F-37CA-D6937338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5153-49B9-41A8-9572-AB1BD4656D3A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AE63F4-1B74-3A74-6481-C535DDE87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B9F5BC-0106-5DA9-50C7-706423BA2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B9F4-805B-4D0E-8980-3C755600C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807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4D3E50B-DBA5-34AD-F57E-3667EDF41D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D70F9C-62BC-70A5-4D69-0FD93A81AC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31CC8-9A68-7CB7-F98B-45695D19A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5153-49B9-41A8-9572-AB1BD4656D3A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B00779-A3D1-4A0C-5C48-D0337DB5D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403F09-6186-15C5-4187-0B4279EDA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B9F4-805B-4D0E-8980-3C755600C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457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F3583B-6368-1348-97F4-1E36DB225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748C4-2116-041B-8521-39ADC4373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B56598-D5FC-BBB4-917A-822F19DC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5153-49B9-41A8-9572-AB1BD4656D3A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D9A3F6-D8D2-5B98-9A2F-C108716EE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14C91C-20D4-7B71-8899-DF2A9E16D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B9F4-805B-4D0E-8980-3C755600C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7998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7113C2-15D7-7A02-987E-FE7247F2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97867D-EF32-4A65-9825-3800D86E0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A3B53B-395D-BAAC-6A3C-1D5CFE13F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5153-49B9-41A8-9572-AB1BD4656D3A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EE63FE-42CE-F05A-1505-E585FA82E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8AAB4D-E875-B1AC-1BE0-35785811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B9F4-805B-4D0E-8980-3C755600C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1420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84A8FF-EEE0-10A3-FBFE-E67DF0D39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756A0D-8E74-61E1-6737-FCE4AFFCB8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3F3D8FA-40F8-FA36-4543-5ECA5ED69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5805CCF-A1F0-4FAD-F4D3-8E2FAC584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5153-49B9-41A8-9572-AB1BD4656D3A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2E68AF-AF6D-E682-FE3D-802CA66F0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93976F-BEEE-9C85-7818-81412897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B9F4-805B-4D0E-8980-3C755600C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8643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23B122-49D0-2E0B-D604-4C281BAA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4FBED2-038D-A584-AF75-E794026C7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C635475-0A1E-7AE0-F739-0D5A1B4A9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74CB365-6F5E-0D12-8CFB-1E3794587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207F7F6-C560-2E3F-858F-24478B24D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B13A3B-D343-C448-C20A-B1B682C98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5153-49B9-41A8-9572-AB1BD4656D3A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37F84D-3E50-61C8-C5D8-CEA9FC5D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C6955B5-63F1-12E8-4E01-488EA8C3E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B9F4-805B-4D0E-8980-3C755600C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7075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392647-8CD3-574D-B18A-4D61830A2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AA087EB-A31D-BEEA-881C-921A52262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5153-49B9-41A8-9572-AB1BD4656D3A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62789CB-4676-786A-BE39-ED556A380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80050E-CD7F-FF5C-7652-6C21D893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B9F4-805B-4D0E-8980-3C755600C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297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D28B704-98A0-8467-302C-BB902A704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5153-49B9-41A8-9572-AB1BD4656D3A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131A31-0FA9-B380-DA25-F13342707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15641-732B-73FD-CA6C-7278F2C4A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B9F4-805B-4D0E-8980-3C755600C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7306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E7354-E4E3-654D-070F-7FA897918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F3530F-8030-C1CE-3ADB-6E410DD2A8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148C9F7-983D-A5E1-9201-1399DFA37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BC6834-1CBB-91CA-743E-60EC851BF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5153-49B9-41A8-9572-AB1BD4656D3A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DF6ABE-A35D-BED2-1E83-68BBC4B4C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BB9628-34B7-274B-3E65-20839610C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B9F4-805B-4D0E-8980-3C755600C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2343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EB43A-8876-2229-C1DA-F7AC4C8D3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04F130-32A3-0D87-BED2-F783FDC82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00A0F98-B978-A29E-E959-89AF3CD6B0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0F9B4D2-05CB-25F6-2223-854220C46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75153-49B9-41A8-9572-AB1BD4656D3A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8FDB526-BC55-3748-E54E-9996DA14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9966F2-0804-4F76-5C58-4F932723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1B9F4-805B-4D0E-8980-3C755600C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8904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4E6A471-6210-F852-D858-16A8CB308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B5D477-86DF-8681-3CAF-FF455AA14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B9CC8A-F0C4-955B-87B0-32F3720D15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75153-49B9-41A8-9572-AB1BD4656D3A}" type="datetimeFigureOut">
              <a:rPr lang="es-PE" smtClean="0"/>
              <a:t>14/08/2025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0D716D-2642-172D-2FAD-06615B4F1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084900-C3E3-E0DB-0623-92CA25043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1B9F4-805B-4D0E-8980-3C755600CAD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813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597030D-63EA-1E90-F892-E35BA076B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19"/>
            <a:ext cx="12192000" cy="684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06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07764A-3ED0-BFA8-063E-F89FDC9F7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78" y="0"/>
            <a:ext cx="121362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0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BB78499-AEB3-5D29-3448-B13F418E9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"/>
            <a:ext cx="12192000" cy="685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128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C437929-7340-93DA-DEF4-CE928CB58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8" y="0"/>
            <a:ext cx="1216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47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98BF699-82B3-5ADE-E58C-7C981D395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9" y="0"/>
            <a:ext cx="12101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33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4415421-159E-A509-9191-8A8030C85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8" y="0"/>
            <a:ext cx="121034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61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1D544AB-91EF-4EB2-F710-2DC2DB94A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" y="0"/>
            <a:ext cx="12192000" cy="6856251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81BD2F0-478A-82E9-6330-51F97E7A0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002" y="1684111"/>
            <a:ext cx="1835150" cy="3009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25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E97B14-F861-DB2F-710A-32AE46972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4" descr="CNBS by carmeng1296 on emaze">
            <a:extLst>
              <a:ext uri="{FF2B5EF4-FFF2-40B4-BE49-F238E27FC236}">
                <a16:creationId xmlns:a16="http://schemas.microsoft.com/office/drawing/2014/main" id="{47434B74-E461-0EBE-1491-6A0C46A27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702" y="4803019"/>
            <a:ext cx="2535667" cy="142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593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4</cp:revision>
  <cp:lastPrinted>2025-08-15T00:34:04Z</cp:lastPrinted>
  <dcterms:created xsi:type="dcterms:W3CDTF">2025-08-15T00:18:48Z</dcterms:created>
  <dcterms:modified xsi:type="dcterms:W3CDTF">2025-08-15T00:34:16Z</dcterms:modified>
</cp:coreProperties>
</file>