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  <a:srgbClr val="FFDDDD"/>
    <a:srgbClr val="B1EDEC"/>
    <a:srgbClr val="94E6E4"/>
    <a:srgbClr val="33CCCC"/>
    <a:srgbClr val="F097F7"/>
    <a:srgbClr val="B48FFF"/>
    <a:srgbClr val="FF9999"/>
    <a:srgbClr val="99FFCC"/>
    <a:srgbClr val="A3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NTRO QUIRURGICO LA FUENTE" userId="142a02620d7b05bb" providerId="LiveId" clId="{D8444CFA-DCE8-4E5E-B83E-1D55F3D9A63F}"/>
    <pc:docChg chg="undo custSel delSld modSld modMainMaster">
      <pc:chgData name="CENTRO QUIRURGICO LA FUENTE" userId="142a02620d7b05bb" providerId="LiveId" clId="{D8444CFA-DCE8-4E5E-B83E-1D55F3D9A63F}" dt="2025-08-13T21:19:28.065" v="2495" actId="255"/>
      <pc:docMkLst>
        <pc:docMk/>
      </pc:docMkLst>
      <pc:sldChg chg="del">
        <pc:chgData name="CENTRO QUIRURGICO LA FUENTE" userId="142a02620d7b05bb" providerId="LiveId" clId="{D8444CFA-DCE8-4E5E-B83E-1D55F3D9A63F}" dt="2025-08-13T17:16:52.752" v="9" actId="47"/>
        <pc:sldMkLst>
          <pc:docMk/>
          <pc:sldMk cId="3295717386" sldId="256"/>
        </pc:sldMkLst>
      </pc:sldChg>
      <pc:sldChg chg="addSp delSp modSp mod modTransition">
        <pc:chgData name="CENTRO QUIRURGICO LA FUENTE" userId="142a02620d7b05bb" providerId="LiveId" clId="{D8444CFA-DCE8-4E5E-B83E-1D55F3D9A63F}" dt="2025-08-13T21:12:22.173" v="2421" actId="403"/>
        <pc:sldMkLst>
          <pc:docMk/>
          <pc:sldMk cId="0" sldId="257"/>
        </pc:sldMkLst>
        <pc:spChg chg="mod">
          <ac:chgData name="CENTRO QUIRURGICO LA FUENTE" userId="142a02620d7b05bb" providerId="LiveId" clId="{D8444CFA-DCE8-4E5E-B83E-1D55F3D9A63F}" dt="2025-08-13T20:39:43.532" v="2313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2:22.173" v="2421" actId="403"/>
          <ac:spMkLst>
            <pc:docMk/>
            <pc:sldMk cId="0" sldId="257"/>
            <ac:spMk id="4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0:39:34.228" v="2312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05:23.877" v="2364" actId="20577"/>
          <ac:spMkLst>
            <pc:docMk/>
            <pc:sldMk cId="0" sldId="257"/>
            <ac:spMk id="6" creationId="{00000000-0000-0000-0000-000000000000}"/>
          </ac:spMkLst>
        </pc:spChg>
        <pc:spChg chg="add del mod">
          <ac:chgData name="CENTRO QUIRURGICO LA FUENTE" userId="142a02620d7b05bb" providerId="LiveId" clId="{D8444CFA-DCE8-4E5E-B83E-1D55F3D9A63F}" dt="2025-08-13T18:50:41.820" v="376" actId="33987"/>
          <ac:spMkLst>
            <pc:docMk/>
            <pc:sldMk cId="0" sldId="257"/>
            <ac:spMk id="7" creationId="{8A97DC04-8C07-42D6-9586-1B377812BCAE}"/>
          </ac:spMkLst>
        </pc:spChg>
        <pc:picChg chg="mod">
          <ac:chgData name="CENTRO QUIRURGICO LA FUENTE" userId="142a02620d7b05bb" providerId="LiveId" clId="{D8444CFA-DCE8-4E5E-B83E-1D55F3D9A63F}" dt="2025-08-13T18:48:49.712" v="368"/>
          <ac:picMkLst>
            <pc:docMk/>
            <pc:sldMk cId="0" sldId="257"/>
            <ac:picMk id="2" creationId="{00000000-0000-0000-0000-000000000000}"/>
          </ac:picMkLst>
        </pc:picChg>
      </pc:sldChg>
      <pc:sldChg chg="addSp delSp modSp mod modTransition modAnim">
        <pc:chgData name="CENTRO QUIRURGICO LA FUENTE" userId="142a02620d7b05bb" providerId="LiveId" clId="{D8444CFA-DCE8-4E5E-B83E-1D55F3D9A63F}" dt="2025-08-13T21:19:28.065" v="2495" actId="255"/>
        <pc:sldMkLst>
          <pc:docMk/>
          <pc:sldMk cId="0" sldId="258"/>
        </pc:sldMkLst>
        <pc:spChg chg="mod">
          <ac:chgData name="CENTRO QUIRURGICO LA FUENTE" userId="142a02620d7b05bb" providerId="LiveId" clId="{D8444CFA-DCE8-4E5E-B83E-1D55F3D9A63F}" dt="2025-08-13T21:19:28.065" v="2495" actId="255"/>
          <ac:spMkLst>
            <pc:docMk/>
            <pc:sldMk cId="0" sldId="258"/>
            <ac:spMk id="3" creationId="{00000000-0000-0000-0000-000000000000}"/>
          </ac:spMkLst>
        </pc:spChg>
        <pc:spChg chg="add del">
          <ac:chgData name="CENTRO QUIRURGICO LA FUENTE" userId="142a02620d7b05bb" providerId="LiveId" clId="{D8444CFA-DCE8-4E5E-B83E-1D55F3D9A63F}" dt="2025-08-13T18:46:12.495" v="269" actId="478"/>
          <ac:spMkLst>
            <pc:docMk/>
            <pc:sldMk cId="0" sldId="258"/>
            <ac:spMk id="4" creationId="{00000000-0000-0000-0000-000000000000}"/>
          </ac:spMkLst>
        </pc:spChg>
        <pc:spChg chg="del mod">
          <ac:chgData name="CENTRO QUIRURGICO LA FUENTE" userId="142a02620d7b05bb" providerId="LiveId" clId="{D8444CFA-DCE8-4E5E-B83E-1D55F3D9A63F}" dt="2025-08-13T18:56:29.183" v="412" actId="478"/>
          <ac:spMkLst>
            <pc:docMk/>
            <pc:sldMk cId="0" sldId="258"/>
            <ac:spMk id="5" creationId="{00000000-0000-0000-0000-000000000000}"/>
          </ac:spMkLst>
        </pc:spChg>
        <pc:spChg chg="del mod">
          <ac:chgData name="CENTRO QUIRURGICO LA FUENTE" userId="142a02620d7b05bb" providerId="LiveId" clId="{D8444CFA-DCE8-4E5E-B83E-1D55F3D9A63F}" dt="2025-08-13T18:58:45.227" v="529" actId="478"/>
          <ac:spMkLst>
            <pc:docMk/>
            <pc:sldMk cId="0" sldId="258"/>
            <ac:spMk id="6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19:18:34.858" v="1159" actId="1076"/>
          <ac:spMkLst>
            <pc:docMk/>
            <pc:sldMk cId="0" sldId="258"/>
            <ac:spMk id="7" creationId="{00000000-0000-0000-0000-000000000000}"/>
          </ac:spMkLst>
        </pc:spChg>
        <pc:spChg chg="add del mod">
          <ac:chgData name="CENTRO QUIRURGICO LA FUENTE" userId="142a02620d7b05bb" providerId="LiveId" clId="{D8444CFA-DCE8-4E5E-B83E-1D55F3D9A63F}" dt="2025-08-13T18:58:28.907" v="518" actId="478"/>
          <ac:spMkLst>
            <pc:docMk/>
            <pc:sldMk cId="0" sldId="258"/>
            <ac:spMk id="8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18:58:32.398" v="520" actId="478"/>
          <ac:spMkLst>
            <pc:docMk/>
            <pc:sldMk cId="0" sldId="258"/>
            <ac:spMk id="9" creationId="{00000000-0000-0000-0000-000000000000}"/>
          </ac:spMkLst>
        </pc:spChg>
        <pc:spChg chg="del mod">
          <ac:chgData name="CENTRO QUIRURGICO LA FUENTE" userId="142a02620d7b05bb" providerId="LiveId" clId="{D8444CFA-DCE8-4E5E-B83E-1D55F3D9A63F}" dt="2025-08-13T19:00:16.038" v="542" actId="478"/>
          <ac:spMkLst>
            <pc:docMk/>
            <pc:sldMk cId="0" sldId="258"/>
            <ac:spMk id="10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18:58:30.478" v="519" actId="478"/>
          <ac:spMkLst>
            <pc:docMk/>
            <pc:sldMk cId="0" sldId="258"/>
            <ac:spMk id="11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18:58:33.609" v="521" actId="478"/>
          <ac:spMkLst>
            <pc:docMk/>
            <pc:sldMk cId="0" sldId="258"/>
            <ac:spMk id="12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18:58:34.874" v="522" actId="478"/>
          <ac:spMkLst>
            <pc:docMk/>
            <pc:sldMk cId="0" sldId="258"/>
            <ac:spMk id="13" creationId="{00000000-0000-0000-0000-000000000000}"/>
          </ac:spMkLst>
        </pc:spChg>
        <pc:spChg chg="del mod">
          <ac:chgData name="CENTRO QUIRURGICO LA FUENTE" userId="142a02620d7b05bb" providerId="LiveId" clId="{D8444CFA-DCE8-4E5E-B83E-1D55F3D9A63F}" dt="2025-08-13T18:58:36.949" v="523" actId="478"/>
          <ac:spMkLst>
            <pc:docMk/>
            <pc:sldMk cId="0" sldId="258"/>
            <ac:spMk id="14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18:58:38.077" v="524" actId="478"/>
          <ac:spMkLst>
            <pc:docMk/>
            <pc:sldMk cId="0" sldId="258"/>
            <ac:spMk id="15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18:58:39.091" v="525" actId="478"/>
          <ac:spMkLst>
            <pc:docMk/>
            <pc:sldMk cId="0" sldId="258"/>
            <ac:spMk id="16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18:58:40.391" v="526" actId="478"/>
          <ac:spMkLst>
            <pc:docMk/>
            <pc:sldMk cId="0" sldId="258"/>
            <ac:spMk id="17" creationId="{00000000-0000-0000-0000-000000000000}"/>
          </ac:spMkLst>
        </pc:spChg>
        <pc:spChg chg="del mod">
          <ac:chgData name="CENTRO QUIRURGICO LA FUENTE" userId="142a02620d7b05bb" providerId="LiveId" clId="{D8444CFA-DCE8-4E5E-B83E-1D55F3D9A63F}" dt="2025-08-13T18:58:42.791" v="528" actId="478"/>
          <ac:spMkLst>
            <pc:docMk/>
            <pc:sldMk cId="0" sldId="258"/>
            <ac:spMk id="18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18:58:41.885" v="527" actId="478"/>
          <ac:spMkLst>
            <pc:docMk/>
            <pc:sldMk cId="0" sldId="258"/>
            <ac:spMk id="19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07:19.986" v="2395" actId="1036"/>
          <ac:spMkLst>
            <pc:docMk/>
            <pc:sldMk cId="0" sldId="258"/>
            <ac:spMk id="20" creationId="{00000000-0000-0000-0000-000000000000}"/>
          </ac:spMkLst>
        </pc:spChg>
        <pc:spChg chg="add del mod">
          <ac:chgData name="CENTRO QUIRURGICO LA FUENTE" userId="142a02620d7b05bb" providerId="LiveId" clId="{D8444CFA-DCE8-4E5E-B83E-1D55F3D9A63F}" dt="2025-08-13T18:53:25.617" v="378"/>
          <ac:spMkLst>
            <pc:docMk/>
            <pc:sldMk cId="0" sldId="258"/>
            <ac:spMk id="22" creationId="{71C9FE1B-3182-4F70-A581-A0198D95F305}"/>
          </ac:spMkLst>
        </pc:spChg>
        <pc:spChg chg="add del">
          <ac:chgData name="CENTRO QUIRURGICO LA FUENTE" userId="142a02620d7b05bb" providerId="LiveId" clId="{D8444CFA-DCE8-4E5E-B83E-1D55F3D9A63F}" dt="2025-08-13T18:54:20.957" v="382" actId="22"/>
          <ac:spMkLst>
            <pc:docMk/>
            <pc:sldMk cId="0" sldId="258"/>
            <ac:spMk id="24" creationId="{9D044425-9222-4E1A-9EDC-0DC45536E420}"/>
          </ac:spMkLst>
        </pc:spChg>
        <pc:spChg chg="add del">
          <ac:chgData name="CENTRO QUIRURGICO LA FUENTE" userId="142a02620d7b05bb" providerId="LiveId" clId="{D8444CFA-DCE8-4E5E-B83E-1D55F3D9A63F}" dt="2025-08-13T18:54:42.307" v="384" actId="478"/>
          <ac:spMkLst>
            <pc:docMk/>
            <pc:sldMk cId="0" sldId="258"/>
            <ac:spMk id="25" creationId="{2B45F747-F0EC-48B6-89CD-5C8BE796570B}"/>
          </ac:spMkLst>
        </pc:spChg>
        <pc:spChg chg="add mod ord">
          <ac:chgData name="CENTRO QUIRURGICO LA FUENTE" userId="142a02620d7b05bb" providerId="LiveId" clId="{D8444CFA-DCE8-4E5E-B83E-1D55F3D9A63F}" dt="2025-08-13T19:46:55.453" v="1777" actId="207"/>
          <ac:spMkLst>
            <pc:docMk/>
            <pc:sldMk cId="0" sldId="258"/>
            <ac:spMk id="26" creationId="{014132B3-4C28-46DB-AB60-E0FF6DBDB118}"/>
          </ac:spMkLst>
        </pc:spChg>
        <pc:spChg chg="add del mod">
          <ac:chgData name="CENTRO QUIRURGICO LA FUENTE" userId="142a02620d7b05bb" providerId="LiveId" clId="{D8444CFA-DCE8-4E5E-B83E-1D55F3D9A63F}" dt="2025-08-13T19:00:13.373" v="540" actId="478"/>
          <ac:spMkLst>
            <pc:docMk/>
            <pc:sldMk cId="0" sldId="258"/>
            <ac:spMk id="27" creationId="{987340E1-4668-4536-B7C9-D9268E2E6B4A}"/>
          </ac:spMkLst>
        </pc:spChg>
        <pc:spChg chg="add mod ord">
          <ac:chgData name="CENTRO QUIRURGICO LA FUENTE" userId="142a02620d7b05bb" providerId="LiveId" clId="{D8444CFA-DCE8-4E5E-B83E-1D55F3D9A63F}" dt="2025-08-13T21:06:11.362" v="2372" actId="20577"/>
          <ac:spMkLst>
            <pc:docMk/>
            <pc:sldMk cId="0" sldId="258"/>
            <ac:spMk id="28" creationId="{447606A5-698B-49D6-A84B-7CBAC30A973D}"/>
          </ac:spMkLst>
        </pc:spChg>
        <pc:spChg chg="add del mod">
          <ac:chgData name="CENTRO QUIRURGICO LA FUENTE" userId="142a02620d7b05bb" providerId="LiveId" clId="{D8444CFA-DCE8-4E5E-B83E-1D55F3D9A63F}" dt="2025-08-13T19:03:56.620" v="653"/>
          <ac:spMkLst>
            <pc:docMk/>
            <pc:sldMk cId="0" sldId="258"/>
            <ac:spMk id="29" creationId="{DE400B4E-AEBC-4593-8C79-FC36BFE0814E}"/>
          </ac:spMkLst>
        </pc:spChg>
        <pc:spChg chg="add mod ord">
          <ac:chgData name="CENTRO QUIRURGICO LA FUENTE" userId="142a02620d7b05bb" providerId="LiveId" clId="{D8444CFA-DCE8-4E5E-B83E-1D55F3D9A63F}" dt="2025-08-13T21:06:27.607" v="2378" actId="20577"/>
          <ac:spMkLst>
            <pc:docMk/>
            <pc:sldMk cId="0" sldId="258"/>
            <ac:spMk id="30" creationId="{733928D2-C73C-4390-80B5-E54351C5EA60}"/>
          </ac:spMkLst>
        </pc:spChg>
        <pc:spChg chg="add mod">
          <ac:chgData name="CENTRO QUIRURGICO LA FUENTE" userId="142a02620d7b05bb" providerId="LiveId" clId="{D8444CFA-DCE8-4E5E-B83E-1D55F3D9A63F}" dt="2025-08-13T19:47:15.085" v="1778" actId="207"/>
          <ac:spMkLst>
            <pc:docMk/>
            <pc:sldMk cId="0" sldId="258"/>
            <ac:spMk id="31" creationId="{31CDA0A4-02DE-4490-8C0E-5F307B0B8B40}"/>
          </ac:spMkLst>
        </pc:spChg>
        <pc:spChg chg="add mod">
          <ac:chgData name="CENTRO QUIRURGICO LA FUENTE" userId="142a02620d7b05bb" providerId="LiveId" clId="{D8444CFA-DCE8-4E5E-B83E-1D55F3D9A63F}" dt="2025-08-13T21:06:49.945" v="2387" actId="14100"/>
          <ac:spMkLst>
            <pc:docMk/>
            <pc:sldMk cId="0" sldId="258"/>
            <ac:spMk id="32" creationId="{53A94D2E-3F71-4E7C-AE60-3E213738CDFB}"/>
          </ac:spMkLst>
        </pc:spChg>
        <pc:spChg chg="add mod">
          <ac:chgData name="CENTRO QUIRURGICO LA FUENTE" userId="142a02620d7b05bb" providerId="LiveId" clId="{D8444CFA-DCE8-4E5E-B83E-1D55F3D9A63F}" dt="2025-08-13T19:47:28.220" v="1779" actId="207"/>
          <ac:spMkLst>
            <pc:docMk/>
            <pc:sldMk cId="0" sldId="258"/>
            <ac:spMk id="33" creationId="{D9B6A71F-FF59-4AB6-ADAC-6673F0CCDC86}"/>
          </ac:spMkLst>
        </pc:spChg>
        <pc:spChg chg="add mod">
          <ac:chgData name="CENTRO QUIRURGICO LA FUENTE" userId="142a02620d7b05bb" providerId="LiveId" clId="{D8444CFA-DCE8-4E5E-B83E-1D55F3D9A63F}" dt="2025-08-13T21:07:06.098" v="2393" actId="20577"/>
          <ac:spMkLst>
            <pc:docMk/>
            <pc:sldMk cId="0" sldId="258"/>
            <ac:spMk id="34" creationId="{5F4F12AF-4818-463A-B400-7B1E5A2EBCB5}"/>
          </ac:spMkLst>
        </pc:spChg>
        <pc:spChg chg="add mod">
          <ac:chgData name="CENTRO QUIRURGICO LA FUENTE" userId="142a02620d7b05bb" providerId="LiveId" clId="{D8444CFA-DCE8-4E5E-B83E-1D55F3D9A63F}" dt="2025-08-13T19:47:55.525" v="1781" actId="207"/>
          <ac:spMkLst>
            <pc:docMk/>
            <pc:sldMk cId="0" sldId="258"/>
            <ac:spMk id="35" creationId="{2F41ED98-E882-4943-AE35-AAF5442F4F90}"/>
          </ac:spMkLst>
        </pc:spChg>
        <pc:graphicFrameChg chg="add del mod modGraphic">
          <ac:chgData name="CENTRO QUIRURGICO LA FUENTE" userId="142a02620d7b05bb" providerId="LiveId" clId="{D8444CFA-DCE8-4E5E-B83E-1D55F3D9A63F}" dt="2025-08-13T18:45:13.568" v="266" actId="1032"/>
          <ac:graphicFrameMkLst>
            <pc:docMk/>
            <pc:sldMk cId="0" sldId="258"/>
            <ac:graphicFrameMk id="21" creationId="{F3407DEF-5E78-4F02-A29E-0EDE8E131580}"/>
          </ac:graphicFrameMkLst>
        </pc:graphicFrameChg>
        <pc:picChg chg="add del mod">
          <ac:chgData name="CENTRO QUIRURGICO LA FUENTE" userId="142a02620d7b05bb" providerId="LiveId" clId="{D8444CFA-DCE8-4E5E-B83E-1D55F3D9A63F}" dt="2025-08-13T18:44:40.453" v="263" actId="1076"/>
          <ac:picMkLst>
            <pc:docMk/>
            <pc:sldMk cId="0" sldId="258"/>
            <ac:picMk id="2" creationId="{00000000-0000-0000-0000-000000000000}"/>
          </ac:picMkLst>
        </pc:picChg>
      </pc:sldChg>
      <pc:sldChg chg="addSp delSp modSp mod modTransition modAnim">
        <pc:chgData name="CENTRO QUIRURGICO LA FUENTE" userId="142a02620d7b05bb" providerId="LiveId" clId="{D8444CFA-DCE8-4E5E-B83E-1D55F3D9A63F}" dt="2025-08-13T21:15:17.493" v="2459" actId="1076"/>
        <pc:sldMkLst>
          <pc:docMk/>
          <pc:sldMk cId="0" sldId="259"/>
        </pc:sldMkLst>
        <pc:spChg chg="mod">
          <ac:chgData name="CENTRO QUIRURGICO LA FUENTE" userId="142a02620d7b05bb" providerId="LiveId" clId="{D8444CFA-DCE8-4E5E-B83E-1D55F3D9A63F}" dt="2025-08-13T21:12:43.166" v="2424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2:48.208" v="2426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2:53.864" v="2428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2:50.640" v="2427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3:15.649" v="2436" actId="14100"/>
          <ac:spMkLst>
            <pc:docMk/>
            <pc:sldMk cId="0" sldId="259"/>
            <ac:spMk id="7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2:59.757" v="2430" actId="1076"/>
          <ac:spMkLst>
            <pc:docMk/>
            <pc:sldMk cId="0" sldId="259"/>
            <ac:spMk id="8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3:11.377" v="2434" actId="20577"/>
          <ac:spMkLst>
            <pc:docMk/>
            <pc:sldMk cId="0" sldId="259"/>
            <ac:spMk id="9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3:27.437" v="2437" actId="1076"/>
          <ac:spMkLst>
            <pc:docMk/>
            <pc:sldMk cId="0" sldId="259"/>
            <ac:spMk id="10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17:17:19.497" v="14" actId="478"/>
          <ac:spMkLst>
            <pc:docMk/>
            <pc:sldMk cId="0" sldId="259"/>
            <ac:spMk id="11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3:42.538" v="2442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5:12.647" v="2458" actId="1076"/>
          <ac:spMkLst>
            <pc:docMk/>
            <pc:sldMk cId="0" sldId="259"/>
            <ac:spMk id="13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4:47.083" v="2453" actId="107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3:27.437" v="2437" actId="1076"/>
          <ac:spMkLst>
            <pc:docMk/>
            <pc:sldMk cId="0" sldId="259"/>
            <ac:spMk id="16" creationId="{00000000-0000-0000-0000-000000000000}"/>
          </ac:spMkLst>
        </pc:spChg>
        <pc:spChg chg="del mod">
          <ac:chgData name="CENTRO QUIRURGICO LA FUENTE" userId="142a02620d7b05bb" providerId="LiveId" clId="{D8444CFA-DCE8-4E5E-B83E-1D55F3D9A63F}" dt="2025-08-13T17:17:21.344" v="15" actId="478"/>
          <ac:spMkLst>
            <pc:docMk/>
            <pc:sldMk cId="0" sldId="259"/>
            <ac:spMk id="17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3:39.277" v="2441" actId="1076"/>
          <ac:spMkLst>
            <pc:docMk/>
            <pc:sldMk cId="0" sldId="259"/>
            <ac:spMk id="18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5:05.017" v="2456" actId="1076"/>
          <ac:spMkLst>
            <pc:docMk/>
            <pc:sldMk cId="0" sldId="259"/>
            <ac:spMk id="19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3:27.437" v="2437" actId="1076"/>
          <ac:spMkLst>
            <pc:docMk/>
            <pc:sldMk cId="0" sldId="259"/>
            <ac:spMk id="21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4:56.007" v="2454" actId="20577"/>
          <ac:spMkLst>
            <pc:docMk/>
            <pc:sldMk cId="0" sldId="259"/>
            <ac:spMk id="22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17:18:50.163" v="79" actId="478"/>
          <ac:spMkLst>
            <pc:docMk/>
            <pc:sldMk cId="0" sldId="259"/>
            <ac:spMk id="23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4:37.140" v="2451" actId="1076"/>
          <ac:spMkLst>
            <pc:docMk/>
            <pc:sldMk cId="0" sldId="259"/>
            <ac:spMk id="24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4:22.076" v="2450" actId="1076"/>
          <ac:spMkLst>
            <pc:docMk/>
            <pc:sldMk cId="0" sldId="259"/>
            <ac:spMk id="25" creationId="{00000000-0000-0000-0000-000000000000}"/>
          </ac:spMkLst>
        </pc:spChg>
        <pc:spChg chg="del mod">
          <ac:chgData name="CENTRO QUIRURGICO LA FUENTE" userId="142a02620d7b05bb" providerId="LiveId" clId="{D8444CFA-DCE8-4E5E-B83E-1D55F3D9A63F}" dt="2025-08-13T19:37:08.762" v="1420" actId="478"/>
          <ac:spMkLst>
            <pc:docMk/>
            <pc:sldMk cId="0" sldId="259"/>
            <ac:spMk id="27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17:18:58.688" v="82" actId="478"/>
          <ac:spMkLst>
            <pc:docMk/>
            <pc:sldMk cId="0" sldId="259"/>
            <ac:spMk id="28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2:45.347" v="2425" actId="1076"/>
          <ac:spMkLst>
            <pc:docMk/>
            <pc:sldMk cId="0" sldId="259"/>
            <ac:spMk id="29" creationId="{00000000-0000-0000-0000-000000000000}"/>
          </ac:spMkLst>
        </pc:spChg>
        <pc:spChg chg="add del mod">
          <ac:chgData name="CENTRO QUIRURGICO LA FUENTE" userId="142a02620d7b05bb" providerId="LiveId" clId="{D8444CFA-DCE8-4E5E-B83E-1D55F3D9A63F}" dt="2025-08-13T19:33:20.940" v="1331" actId="478"/>
          <ac:spMkLst>
            <pc:docMk/>
            <pc:sldMk cId="0" sldId="259"/>
            <ac:spMk id="30" creationId="{17CD9A30-7544-4598-B4DF-3AB4D0069C3E}"/>
          </ac:spMkLst>
        </pc:spChg>
        <pc:spChg chg="add mod">
          <ac:chgData name="CENTRO QUIRURGICO LA FUENTE" userId="142a02620d7b05bb" providerId="LiveId" clId="{D8444CFA-DCE8-4E5E-B83E-1D55F3D9A63F}" dt="2025-08-13T21:13:27.437" v="2437" actId="1076"/>
          <ac:spMkLst>
            <pc:docMk/>
            <pc:sldMk cId="0" sldId="259"/>
            <ac:spMk id="31" creationId="{527425C5-E05A-4821-B7FA-A8F1A515C287}"/>
          </ac:spMkLst>
        </pc:spChg>
        <pc:spChg chg="add mod">
          <ac:chgData name="CENTRO QUIRURGICO LA FUENTE" userId="142a02620d7b05bb" providerId="LiveId" clId="{D8444CFA-DCE8-4E5E-B83E-1D55F3D9A63F}" dt="2025-08-13T21:14:44.458" v="2452" actId="1076"/>
          <ac:spMkLst>
            <pc:docMk/>
            <pc:sldMk cId="0" sldId="259"/>
            <ac:spMk id="32" creationId="{2F8E9A51-A347-44B3-AB10-4924A82D74B9}"/>
          </ac:spMkLst>
        </pc:spChg>
        <pc:spChg chg="add mod">
          <ac:chgData name="CENTRO QUIRURGICO LA FUENTE" userId="142a02620d7b05bb" providerId="LiveId" clId="{D8444CFA-DCE8-4E5E-B83E-1D55F3D9A63F}" dt="2025-08-13T21:15:17.493" v="2459" actId="1076"/>
          <ac:spMkLst>
            <pc:docMk/>
            <pc:sldMk cId="0" sldId="259"/>
            <ac:spMk id="33" creationId="{A5CFB0D5-220D-4F86-A54E-336A770CDCB3}"/>
          </ac:spMkLst>
        </pc:spChg>
        <pc:picChg chg="del">
          <ac:chgData name="CENTRO QUIRURGICO LA FUENTE" userId="142a02620d7b05bb" providerId="LiveId" clId="{D8444CFA-DCE8-4E5E-B83E-1D55F3D9A63F}" dt="2025-08-13T19:20:12.236" v="1168" actId="478"/>
          <ac:picMkLst>
            <pc:docMk/>
            <pc:sldMk cId="0" sldId="259"/>
            <ac:picMk id="2" creationId="{00000000-0000-0000-0000-000000000000}"/>
          </ac:picMkLst>
        </pc:picChg>
        <pc:picChg chg="add mod modCrop">
          <ac:chgData name="CENTRO QUIRURGICO LA FUENTE" userId="142a02620d7b05bb" providerId="LiveId" clId="{D8444CFA-DCE8-4E5E-B83E-1D55F3D9A63F}" dt="2025-08-13T19:21:40.538" v="1187" actId="14100"/>
          <ac:picMkLst>
            <pc:docMk/>
            <pc:sldMk cId="0" sldId="259"/>
            <ac:picMk id="11" creationId="{D9681452-D231-4F1B-B382-66EF6B5945BE}"/>
          </ac:picMkLst>
        </pc:picChg>
        <pc:picChg chg="mod">
          <ac:chgData name="CENTRO QUIRURGICO LA FUENTE" userId="142a02620d7b05bb" providerId="LiveId" clId="{D8444CFA-DCE8-4E5E-B83E-1D55F3D9A63F}" dt="2025-08-13T21:15:12.647" v="2458" actId="1076"/>
          <ac:picMkLst>
            <pc:docMk/>
            <pc:sldMk cId="0" sldId="259"/>
            <ac:picMk id="14" creationId="{00000000-0000-0000-0000-000000000000}"/>
          </ac:picMkLst>
        </pc:picChg>
        <pc:picChg chg="mod">
          <ac:chgData name="CENTRO QUIRURGICO LA FUENTE" userId="142a02620d7b05bb" providerId="LiveId" clId="{D8444CFA-DCE8-4E5E-B83E-1D55F3D9A63F}" dt="2025-08-13T21:15:03.079" v="2455" actId="1076"/>
          <ac:picMkLst>
            <pc:docMk/>
            <pc:sldMk cId="0" sldId="259"/>
            <ac:picMk id="20" creationId="{00000000-0000-0000-0000-000000000000}"/>
          </ac:picMkLst>
        </pc:picChg>
        <pc:picChg chg="add mod ord modCrop">
          <ac:chgData name="CENTRO QUIRURGICO LA FUENTE" userId="142a02620d7b05bb" providerId="LiveId" clId="{D8444CFA-DCE8-4E5E-B83E-1D55F3D9A63F}" dt="2025-08-13T19:26:15.765" v="1323" actId="1076"/>
          <ac:picMkLst>
            <pc:docMk/>
            <pc:sldMk cId="0" sldId="259"/>
            <ac:picMk id="23" creationId="{21CEF874-346C-45B5-95F7-C686F44E264D}"/>
          </ac:picMkLst>
        </pc:picChg>
        <pc:picChg chg="mod">
          <ac:chgData name="CENTRO QUIRURGICO LA FUENTE" userId="142a02620d7b05bb" providerId="LiveId" clId="{D8444CFA-DCE8-4E5E-B83E-1D55F3D9A63F}" dt="2025-08-13T21:14:18.966" v="2449" actId="1076"/>
          <ac:picMkLst>
            <pc:docMk/>
            <pc:sldMk cId="0" sldId="259"/>
            <ac:picMk id="26" creationId="{00000000-0000-0000-0000-000000000000}"/>
          </ac:picMkLst>
        </pc:picChg>
        <pc:picChg chg="add mod">
          <ac:chgData name="CENTRO QUIRURGICO LA FUENTE" userId="142a02620d7b05bb" providerId="LiveId" clId="{D8444CFA-DCE8-4E5E-B83E-1D55F3D9A63F}" dt="2025-08-13T19:40:00.147" v="1456" actId="1076"/>
          <ac:picMkLst>
            <pc:docMk/>
            <pc:sldMk cId="0" sldId="259"/>
            <ac:picMk id="34" creationId="{1652C4BC-2D7B-4475-8351-779B7D3F8B05}"/>
          </ac:picMkLst>
        </pc:picChg>
      </pc:sldChg>
      <pc:sldChg chg="addSp delSp modSp mod modTransition">
        <pc:chgData name="CENTRO QUIRURGICO LA FUENTE" userId="142a02620d7b05bb" providerId="LiveId" clId="{D8444CFA-DCE8-4E5E-B83E-1D55F3D9A63F}" dt="2025-08-13T21:19:00.118" v="2491" actId="1076"/>
        <pc:sldMkLst>
          <pc:docMk/>
          <pc:sldMk cId="0" sldId="260"/>
        </pc:sldMkLst>
        <pc:spChg chg="mod">
          <ac:chgData name="CENTRO QUIRURGICO LA FUENTE" userId="142a02620d7b05bb" providerId="LiveId" clId="{D8444CFA-DCE8-4E5E-B83E-1D55F3D9A63F}" dt="2025-08-13T21:16:06.376" v="2470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6:21.765" v="2473" actId="1076"/>
          <ac:spMkLst>
            <pc:docMk/>
            <pc:sldMk cId="0" sldId="260"/>
            <ac:spMk id="4" creationId="{00000000-0000-0000-0000-000000000000}"/>
          </ac:spMkLst>
        </pc:spChg>
        <pc:spChg chg="del mod">
          <ac:chgData name="CENTRO QUIRURGICO LA FUENTE" userId="142a02620d7b05bb" providerId="LiveId" clId="{D8444CFA-DCE8-4E5E-B83E-1D55F3D9A63F}" dt="2025-08-13T20:04:56.486" v="1880" actId="478"/>
          <ac:spMkLst>
            <pc:docMk/>
            <pc:sldMk cId="0" sldId="260"/>
            <ac:spMk id="5" creationId="{00000000-0000-0000-0000-000000000000}"/>
          </ac:spMkLst>
        </pc:spChg>
        <pc:spChg chg="del mod">
          <ac:chgData name="CENTRO QUIRURGICO LA FUENTE" userId="142a02620d7b05bb" providerId="LiveId" clId="{D8444CFA-DCE8-4E5E-B83E-1D55F3D9A63F}" dt="2025-08-13T20:42:36.909" v="2317" actId="478"/>
          <ac:spMkLst>
            <pc:docMk/>
            <pc:sldMk cId="0" sldId="260"/>
            <ac:spMk id="6" creationId="{00000000-0000-0000-0000-000000000000}"/>
          </ac:spMkLst>
        </pc:spChg>
        <pc:spChg chg="del mod ord">
          <ac:chgData name="CENTRO QUIRURGICO LA FUENTE" userId="142a02620d7b05bb" providerId="LiveId" clId="{D8444CFA-DCE8-4E5E-B83E-1D55F3D9A63F}" dt="2025-08-13T20:42:43.929" v="2319" actId="478"/>
          <ac:spMkLst>
            <pc:docMk/>
            <pc:sldMk cId="0" sldId="260"/>
            <ac:spMk id="7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10" creationId="{00000000-0000-0000-0000-000000000000}"/>
          </ac:spMkLst>
        </pc:spChg>
        <pc:spChg chg="del mod">
          <ac:chgData name="CENTRO QUIRURGICO LA FUENTE" userId="142a02620d7b05bb" providerId="LiveId" clId="{D8444CFA-DCE8-4E5E-B83E-1D55F3D9A63F}" dt="2025-08-13T20:04:54.870" v="1879" actId="478"/>
          <ac:spMkLst>
            <pc:docMk/>
            <pc:sldMk cId="0" sldId="260"/>
            <ac:spMk id="11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12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8:15.316" v="2486" actId="2710"/>
          <ac:spMkLst>
            <pc:docMk/>
            <pc:sldMk cId="0" sldId="260"/>
            <ac:spMk id="15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16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17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18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19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21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22" creationId="{00000000-0000-0000-0000-000000000000}"/>
          </ac:spMkLst>
        </pc:spChg>
        <pc:spChg chg="del mod">
          <ac:chgData name="CENTRO QUIRURGICO LA FUENTE" userId="142a02620d7b05bb" providerId="LiveId" clId="{D8444CFA-DCE8-4E5E-B83E-1D55F3D9A63F}" dt="2025-08-13T21:16:41.041" v="2474" actId="478"/>
          <ac:spMkLst>
            <pc:docMk/>
            <pc:sldMk cId="0" sldId="260"/>
            <ac:spMk id="23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24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25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27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28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29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30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31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8:37.035" v="2490" actId="1076"/>
          <ac:spMkLst>
            <pc:docMk/>
            <pc:sldMk cId="0" sldId="260"/>
            <ac:spMk id="33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34" creationId="{00000000-0000-0000-0000-000000000000}"/>
          </ac:spMkLst>
        </pc:spChg>
        <pc:spChg chg="del mod">
          <ac:chgData name="CENTRO QUIRURGICO LA FUENTE" userId="142a02620d7b05bb" providerId="LiveId" clId="{D8444CFA-DCE8-4E5E-B83E-1D55F3D9A63F}" dt="2025-08-13T20:05:06.825" v="1881" actId="478"/>
          <ac:spMkLst>
            <pc:docMk/>
            <pc:sldMk cId="0" sldId="260"/>
            <ac:spMk id="35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36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37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8:28.475" v="2488" actId="1076"/>
          <ac:spMkLst>
            <pc:docMk/>
            <pc:sldMk cId="0" sldId="260"/>
            <ac:spMk id="39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40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41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42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43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9:00.118" v="2491" actId="1076"/>
          <ac:spMkLst>
            <pc:docMk/>
            <pc:sldMk cId="0" sldId="260"/>
            <ac:spMk id="45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46" creationId="{00000000-0000-0000-0000-000000000000}"/>
          </ac:spMkLst>
        </pc:spChg>
        <pc:spChg chg="add 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47" creationId="{FFFE23A8-9844-43E9-B1A6-FEC30213EA96}"/>
          </ac:spMkLst>
        </pc:spChg>
        <pc:spChg chg="add mod">
          <ac:chgData name="CENTRO QUIRURGICO LA FUENTE" userId="142a02620d7b05bb" providerId="LiveId" clId="{D8444CFA-DCE8-4E5E-B83E-1D55F3D9A63F}" dt="2025-08-13T21:17:33.521" v="2479" actId="1076"/>
          <ac:spMkLst>
            <pc:docMk/>
            <pc:sldMk cId="0" sldId="260"/>
            <ac:spMk id="48" creationId="{84FAA8DD-BB21-4C53-AA65-1DE5E3B25F45}"/>
          </ac:spMkLst>
        </pc:spChg>
        <pc:picChg chg="mod ord">
          <ac:chgData name="CENTRO QUIRURGICO LA FUENTE" userId="142a02620d7b05bb" providerId="LiveId" clId="{D8444CFA-DCE8-4E5E-B83E-1D55F3D9A63F}" dt="2025-08-13T21:17:33.521" v="2479" actId="1076"/>
          <ac:picMkLst>
            <pc:docMk/>
            <pc:sldMk cId="0" sldId="260"/>
            <ac:picMk id="8" creationId="{00000000-0000-0000-0000-000000000000}"/>
          </ac:picMkLst>
        </pc:picChg>
        <pc:picChg chg="mod">
          <ac:chgData name="CENTRO QUIRURGICO LA FUENTE" userId="142a02620d7b05bb" providerId="LiveId" clId="{D8444CFA-DCE8-4E5E-B83E-1D55F3D9A63F}" dt="2025-08-13T21:17:33.521" v="2479" actId="1076"/>
          <ac:picMkLst>
            <pc:docMk/>
            <pc:sldMk cId="0" sldId="260"/>
            <ac:picMk id="14" creationId="{00000000-0000-0000-0000-000000000000}"/>
          </ac:picMkLst>
        </pc:picChg>
        <pc:picChg chg="mod">
          <ac:chgData name="CENTRO QUIRURGICO LA FUENTE" userId="142a02620d7b05bb" providerId="LiveId" clId="{D8444CFA-DCE8-4E5E-B83E-1D55F3D9A63F}" dt="2025-08-13T21:17:33.521" v="2479" actId="1076"/>
          <ac:picMkLst>
            <pc:docMk/>
            <pc:sldMk cId="0" sldId="260"/>
            <ac:picMk id="20" creationId="{00000000-0000-0000-0000-000000000000}"/>
          </ac:picMkLst>
        </pc:picChg>
        <pc:picChg chg="mod">
          <ac:chgData name="CENTRO QUIRURGICO LA FUENTE" userId="142a02620d7b05bb" providerId="LiveId" clId="{D8444CFA-DCE8-4E5E-B83E-1D55F3D9A63F}" dt="2025-08-13T21:17:33.521" v="2479" actId="1076"/>
          <ac:picMkLst>
            <pc:docMk/>
            <pc:sldMk cId="0" sldId="260"/>
            <ac:picMk id="26" creationId="{00000000-0000-0000-0000-000000000000}"/>
          </ac:picMkLst>
        </pc:picChg>
        <pc:picChg chg="mod">
          <ac:chgData name="CENTRO QUIRURGICO LA FUENTE" userId="142a02620d7b05bb" providerId="LiveId" clId="{D8444CFA-DCE8-4E5E-B83E-1D55F3D9A63F}" dt="2025-08-13T21:17:33.521" v="2479" actId="1076"/>
          <ac:picMkLst>
            <pc:docMk/>
            <pc:sldMk cId="0" sldId="260"/>
            <ac:picMk id="32" creationId="{00000000-0000-0000-0000-000000000000}"/>
          </ac:picMkLst>
        </pc:picChg>
        <pc:picChg chg="mod">
          <ac:chgData name="CENTRO QUIRURGICO LA FUENTE" userId="142a02620d7b05bb" providerId="LiveId" clId="{D8444CFA-DCE8-4E5E-B83E-1D55F3D9A63F}" dt="2025-08-13T21:17:33.521" v="2479" actId="1076"/>
          <ac:picMkLst>
            <pc:docMk/>
            <pc:sldMk cId="0" sldId="260"/>
            <ac:picMk id="38" creationId="{00000000-0000-0000-0000-000000000000}"/>
          </ac:picMkLst>
        </pc:picChg>
        <pc:picChg chg="mod">
          <ac:chgData name="CENTRO QUIRURGICO LA FUENTE" userId="142a02620d7b05bb" providerId="LiveId" clId="{D8444CFA-DCE8-4E5E-B83E-1D55F3D9A63F}" dt="2025-08-13T21:17:33.521" v="2479" actId="1076"/>
          <ac:picMkLst>
            <pc:docMk/>
            <pc:sldMk cId="0" sldId="260"/>
            <ac:picMk id="44" creationId="{00000000-0000-0000-0000-000000000000}"/>
          </ac:picMkLst>
        </pc:picChg>
        <pc:picChg chg="add del mod">
          <ac:chgData name="CENTRO QUIRURGICO LA FUENTE" userId="142a02620d7b05bb" providerId="LiveId" clId="{D8444CFA-DCE8-4E5E-B83E-1D55F3D9A63F}" dt="2025-08-13T20:42:55.158" v="2322" actId="478"/>
          <ac:picMkLst>
            <pc:docMk/>
            <pc:sldMk cId="0" sldId="260"/>
            <ac:picMk id="49" creationId="{AF9896C5-BAC8-43EC-A762-05C94DB72955}"/>
          </ac:picMkLst>
        </pc:picChg>
      </pc:sldChg>
      <pc:sldChg chg="addSp delSp modSp mod modTransition">
        <pc:chgData name="CENTRO QUIRURGICO LA FUENTE" userId="142a02620d7b05bb" providerId="LiveId" clId="{D8444CFA-DCE8-4E5E-B83E-1D55F3D9A63F}" dt="2025-08-13T21:19:17.742" v="2494" actId="255"/>
        <pc:sldMkLst>
          <pc:docMk/>
          <pc:sldMk cId="0" sldId="261"/>
        </pc:sldMkLst>
        <pc:spChg chg="mod">
          <ac:chgData name="CENTRO QUIRURGICO LA FUENTE" userId="142a02620d7b05bb" providerId="LiveId" clId="{D8444CFA-DCE8-4E5E-B83E-1D55F3D9A63F}" dt="2025-08-13T21:19:17.742" v="2494" actId="255"/>
          <ac:spMkLst>
            <pc:docMk/>
            <pc:sldMk cId="0" sldId="261"/>
            <ac:spMk id="3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0:18:05.299" v="2222" actId="1076"/>
          <ac:spMkLst>
            <pc:docMk/>
            <pc:sldMk cId="0" sldId="261"/>
            <ac:spMk id="5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20:07:58.646" v="1896" actId="478"/>
          <ac:spMkLst>
            <pc:docMk/>
            <pc:sldMk cId="0" sldId="261"/>
            <ac:spMk id="6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20:06:24.321" v="1884" actId="478"/>
          <ac:spMkLst>
            <pc:docMk/>
            <pc:sldMk cId="0" sldId="261"/>
            <ac:spMk id="7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0:18:05.299" v="2222" actId="1076"/>
          <ac:spMkLst>
            <pc:docMk/>
            <pc:sldMk cId="0" sldId="261"/>
            <ac:spMk id="9" creationId="{00000000-0000-0000-0000-000000000000}"/>
          </ac:spMkLst>
        </pc:spChg>
        <pc:spChg chg="add del">
          <ac:chgData name="CENTRO QUIRURGICO LA FUENTE" userId="142a02620d7b05bb" providerId="LiveId" clId="{D8444CFA-DCE8-4E5E-B83E-1D55F3D9A63F}" dt="2025-08-13T20:13:49.576" v="2030" actId="478"/>
          <ac:spMkLst>
            <pc:docMk/>
            <pc:sldMk cId="0" sldId="261"/>
            <ac:spMk id="10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20:06:26.193" v="1885" actId="478"/>
          <ac:spMkLst>
            <pc:docMk/>
            <pc:sldMk cId="0" sldId="261"/>
            <ac:spMk id="11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0:18:05.299" v="2222" actId="1076"/>
          <ac:spMkLst>
            <pc:docMk/>
            <pc:sldMk cId="0" sldId="261"/>
            <ac:spMk id="13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0:18:05.299" v="2222" actId="1076"/>
          <ac:spMkLst>
            <pc:docMk/>
            <pc:sldMk cId="0" sldId="261"/>
            <ac:spMk id="14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20:06:22.870" v="1883" actId="478"/>
          <ac:spMkLst>
            <pc:docMk/>
            <pc:sldMk cId="0" sldId="261"/>
            <ac:spMk id="15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0:18:05.299" v="2222" actId="1076"/>
          <ac:spMkLst>
            <pc:docMk/>
            <pc:sldMk cId="0" sldId="261"/>
            <ac:spMk id="17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20:16:45.829" v="2160" actId="478"/>
          <ac:spMkLst>
            <pc:docMk/>
            <pc:sldMk cId="0" sldId="261"/>
            <ac:spMk id="18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20:06:27.811" v="1886" actId="478"/>
          <ac:spMkLst>
            <pc:docMk/>
            <pc:sldMk cId="0" sldId="261"/>
            <ac:spMk id="19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0:18:05.299" v="2222" actId="1076"/>
          <ac:spMkLst>
            <pc:docMk/>
            <pc:sldMk cId="0" sldId="261"/>
            <ac:spMk id="21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20:16:41.159" v="2159" actId="478"/>
          <ac:spMkLst>
            <pc:docMk/>
            <pc:sldMk cId="0" sldId="261"/>
            <ac:spMk id="22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20:06:31.994" v="1888" actId="478"/>
          <ac:spMkLst>
            <pc:docMk/>
            <pc:sldMk cId="0" sldId="261"/>
            <ac:spMk id="23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0:18:05.299" v="2222" actId="1076"/>
          <ac:spMkLst>
            <pc:docMk/>
            <pc:sldMk cId="0" sldId="261"/>
            <ac:spMk id="25" creationId="{00000000-0000-0000-0000-000000000000}"/>
          </ac:spMkLst>
        </pc:spChg>
        <pc:spChg chg="del mod">
          <ac:chgData name="CENTRO QUIRURGICO LA FUENTE" userId="142a02620d7b05bb" providerId="LiveId" clId="{D8444CFA-DCE8-4E5E-B83E-1D55F3D9A63F}" dt="2025-08-13T20:18:07.589" v="2223" actId="478"/>
          <ac:spMkLst>
            <pc:docMk/>
            <pc:sldMk cId="0" sldId="261"/>
            <ac:spMk id="26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20:06:30.409" v="1887" actId="478"/>
          <ac:spMkLst>
            <pc:docMk/>
            <pc:sldMk cId="0" sldId="261"/>
            <ac:spMk id="27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0:18:05.299" v="2222" actId="1076"/>
          <ac:spMkLst>
            <pc:docMk/>
            <pc:sldMk cId="0" sldId="261"/>
            <ac:spMk id="29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20:17:46.838" v="2216" actId="478"/>
          <ac:spMkLst>
            <pc:docMk/>
            <pc:sldMk cId="0" sldId="261"/>
            <ac:spMk id="30" creationId="{00000000-0000-0000-0000-000000000000}"/>
          </ac:spMkLst>
        </pc:spChg>
        <pc:spChg chg="del">
          <ac:chgData name="CENTRO QUIRURGICO LA FUENTE" userId="142a02620d7b05bb" providerId="LiveId" clId="{D8444CFA-DCE8-4E5E-B83E-1D55F3D9A63F}" dt="2025-08-13T20:06:33.877" v="1889" actId="478"/>
          <ac:spMkLst>
            <pc:docMk/>
            <pc:sldMk cId="0" sldId="261"/>
            <ac:spMk id="31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0:28.121" v="2410" actId="1076"/>
          <ac:spMkLst>
            <pc:docMk/>
            <pc:sldMk cId="0" sldId="261"/>
            <ac:spMk id="32" creationId="{00000000-0000-0000-0000-000000000000}"/>
          </ac:spMkLst>
        </pc:spChg>
        <pc:spChg chg="add mod">
          <ac:chgData name="CENTRO QUIRURGICO LA FUENTE" userId="142a02620d7b05bb" providerId="LiveId" clId="{D8444CFA-DCE8-4E5E-B83E-1D55F3D9A63F}" dt="2025-08-13T20:19:01.737" v="2235" actId="1076"/>
          <ac:spMkLst>
            <pc:docMk/>
            <pc:sldMk cId="0" sldId="261"/>
            <ac:spMk id="33" creationId="{3D932208-3ABB-4A72-9580-C687D02F14A0}"/>
          </ac:spMkLst>
        </pc:spChg>
        <pc:spChg chg="add del mod">
          <ac:chgData name="CENTRO QUIRURGICO LA FUENTE" userId="142a02620d7b05bb" providerId="LiveId" clId="{D8444CFA-DCE8-4E5E-B83E-1D55F3D9A63F}" dt="2025-08-13T20:10:45.481" v="1934" actId="478"/>
          <ac:spMkLst>
            <pc:docMk/>
            <pc:sldMk cId="0" sldId="261"/>
            <ac:spMk id="34" creationId="{D2142057-276C-48A1-9A96-0B6A505D9A55}"/>
          </ac:spMkLst>
        </pc:spChg>
        <pc:spChg chg="add mod">
          <ac:chgData name="CENTRO QUIRURGICO LA FUENTE" userId="142a02620d7b05bb" providerId="LiveId" clId="{D8444CFA-DCE8-4E5E-B83E-1D55F3D9A63F}" dt="2025-08-13T20:19:01.737" v="2235" actId="1076"/>
          <ac:spMkLst>
            <pc:docMk/>
            <pc:sldMk cId="0" sldId="261"/>
            <ac:spMk id="35" creationId="{FF5E1307-935C-4BC8-8A76-503A895CAC90}"/>
          </ac:spMkLst>
        </pc:spChg>
        <pc:spChg chg="add del mod">
          <ac:chgData name="CENTRO QUIRURGICO LA FUENTE" userId="142a02620d7b05bb" providerId="LiveId" clId="{D8444CFA-DCE8-4E5E-B83E-1D55F3D9A63F}" dt="2025-08-13T20:12:36.861" v="1951"/>
          <ac:spMkLst>
            <pc:docMk/>
            <pc:sldMk cId="0" sldId="261"/>
            <ac:spMk id="36" creationId="{006CF1A1-6F74-4866-8D27-DE1C73DE6051}"/>
          </ac:spMkLst>
        </pc:spChg>
        <pc:spChg chg="add del mod">
          <ac:chgData name="CENTRO QUIRURGICO LA FUENTE" userId="142a02620d7b05bb" providerId="LiveId" clId="{D8444CFA-DCE8-4E5E-B83E-1D55F3D9A63F}" dt="2025-08-13T20:13:17.213" v="2002"/>
          <ac:spMkLst>
            <pc:docMk/>
            <pc:sldMk cId="0" sldId="261"/>
            <ac:spMk id="37" creationId="{DBBBD9DF-B998-4FEB-8E88-FF5858A82411}"/>
          </ac:spMkLst>
        </pc:spChg>
        <pc:spChg chg="add del mod">
          <ac:chgData name="CENTRO QUIRURGICO LA FUENTE" userId="142a02620d7b05bb" providerId="LiveId" clId="{D8444CFA-DCE8-4E5E-B83E-1D55F3D9A63F}" dt="2025-08-13T20:13:10.808" v="1992"/>
          <ac:spMkLst>
            <pc:docMk/>
            <pc:sldMk cId="0" sldId="261"/>
            <ac:spMk id="39" creationId="{BD8EC940-859E-4B9B-A1E9-B942936FAEEB}"/>
          </ac:spMkLst>
        </pc:spChg>
        <pc:spChg chg="add mod">
          <ac:chgData name="CENTRO QUIRURGICO LA FUENTE" userId="142a02620d7b05bb" providerId="LiveId" clId="{D8444CFA-DCE8-4E5E-B83E-1D55F3D9A63F}" dt="2025-08-13T20:20:32.870" v="2254" actId="20577"/>
          <ac:spMkLst>
            <pc:docMk/>
            <pc:sldMk cId="0" sldId="261"/>
            <ac:spMk id="40" creationId="{A18B7605-4D58-49EE-A561-7F7833974A3E}"/>
          </ac:spMkLst>
        </pc:spChg>
        <pc:spChg chg="add mod">
          <ac:chgData name="CENTRO QUIRURGICO LA FUENTE" userId="142a02620d7b05bb" providerId="LiveId" clId="{D8444CFA-DCE8-4E5E-B83E-1D55F3D9A63F}" dt="2025-08-13T20:19:01.737" v="2235" actId="1076"/>
          <ac:spMkLst>
            <pc:docMk/>
            <pc:sldMk cId="0" sldId="261"/>
            <ac:spMk id="41" creationId="{057A9B4E-C936-4BD7-9070-507207C91F97}"/>
          </ac:spMkLst>
        </pc:spChg>
        <pc:spChg chg="add mod">
          <ac:chgData name="CENTRO QUIRURGICO LA FUENTE" userId="142a02620d7b05bb" providerId="LiveId" clId="{D8444CFA-DCE8-4E5E-B83E-1D55F3D9A63F}" dt="2025-08-13T20:18:32.390" v="2228" actId="122"/>
          <ac:spMkLst>
            <pc:docMk/>
            <pc:sldMk cId="0" sldId="261"/>
            <ac:spMk id="43" creationId="{15272BCC-BFA6-4423-8FAA-83F35614042B}"/>
          </ac:spMkLst>
        </pc:spChg>
        <pc:spChg chg="add mod">
          <ac:chgData name="CENTRO QUIRURGICO LA FUENTE" userId="142a02620d7b05bb" providerId="LiveId" clId="{D8444CFA-DCE8-4E5E-B83E-1D55F3D9A63F}" dt="2025-08-13T20:18:05.299" v="2222" actId="1076"/>
          <ac:spMkLst>
            <pc:docMk/>
            <pc:sldMk cId="0" sldId="261"/>
            <ac:spMk id="44" creationId="{0F3BCEB1-3B02-49CF-A236-6D76C83C2282}"/>
          </ac:spMkLst>
        </pc:spChg>
        <pc:spChg chg="add mod">
          <ac:chgData name="CENTRO QUIRURGICO LA FUENTE" userId="142a02620d7b05bb" providerId="LiveId" clId="{D8444CFA-DCE8-4E5E-B83E-1D55F3D9A63F}" dt="2025-08-13T21:09:33.223" v="2403" actId="20577"/>
          <ac:spMkLst>
            <pc:docMk/>
            <pc:sldMk cId="0" sldId="261"/>
            <ac:spMk id="46" creationId="{C4040C13-7547-4E16-BCFB-AD01F74FF94E}"/>
          </ac:spMkLst>
        </pc:spChg>
        <pc:spChg chg="add mod">
          <ac:chgData name="CENTRO QUIRURGICO LA FUENTE" userId="142a02620d7b05bb" providerId="LiveId" clId="{D8444CFA-DCE8-4E5E-B83E-1D55F3D9A63F}" dt="2025-08-13T20:18:05.299" v="2222" actId="1076"/>
          <ac:spMkLst>
            <pc:docMk/>
            <pc:sldMk cId="0" sldId="261"/>
            <ac:spMk id="47" creationId="{115BDB7B-0BBA-4109-8F45-A750B797037F}"/>
          </ac:spMkLst>
        </pc:spChg>
        <pc:spChg chg="add del">
          <ac:chgData name="CENTRO QUIRURGICO LA FUENTE" userId="142a02620d7b05bb" providerId="LiveId" clId="{D8444CFA-DCE8-4E5E-B83E-1D55F3D9A63F}" dt="2025-08-13T20:15:55.499" v="2121" actId="22"/>
          <ac:spMkLst>
            <pc:docMk/>
            <pc:sldMk cId="0" sldId="261"/>
            <ac:spMk id="50" creationId="{4419EE8E-D87E-4366-9D11-073E3B488483}"/>
          </ac:spMkLst>
        </pc:spChg>
        <pc:spChg chg="add mod">
          <ac:chgData name="CENTRO QUIRURGICO LA FUENTE" userId="142a02620d7b05bb" providerId="LiveId" clId="{D8444CFA-DCE8-4E5E-B83E-1D55F3D9A63F}" dt="2025-08-13T21:10:04.737" v="2405" actId="20577"/>
          <ac:spMkLst>
            <pc:docMk/>
            <pc:sldMk cId="0" sldId="261"/>
            <ac:spMk id="51" creationId="{0FCA4923-5F4E-4851-923B-8BA0B4D8C165}"/>
          </ac:spMkLst>
        </pc:spChg>
        <pc:spChg chg="add mod">
          <ac:chgData name="CENTRO QUIRURGICO LA FUENTE" userId="142a02620d7b05bb" providerId="LiveId" clId="{D8444CFA-DCE8-4E5E-B83E-1D55F3D9A63F}" dt="2025-08-13T20:18:05.299" v="2222" actId="1076"/>
          <ac:spMkLst>
            <pc:docMk/>
            <pc:sldMk cId="0" sldId="261"/>
            <ac:spMk id="52" creationId="{3E2B635F-FB15-4B74-8858-9FA9E8CE8941}"/>
          </ac:spMkLst>
        </pc:spChg>
        <pc:spChg chg="add mod">
          <ac:chgData name="CENTRO QUIRURGICO LA FUENTE" userId="142a02620d7b05bb" providerId="LiveId" clId="{D8444CFA-DCE8-4E5E-B83E-1D55F3D9A63F}" dt="2025-08-13T20:20:29.050" v="2252" actId="20577"/>
          <ac:spMkLst>
            <pc:docMk/>
            <pc:sldMk cId="0" sldId="261"/>
            <ac:spMk id="53" creationId="{46D0C880-198C-417B-9AC5-5CBDF40720F0}"/>
          </ac:spMkLst>
        </pc:spChg>
        <pc:spChg chg="add mod">
          <ac:chgData name="CENTRO QUIRURGICO LA FUENTE" userId="142a02620d7b05bb" providerId="LiveId" clId="{D8444CFA-DCE8-4E5E-B83E-1D55F3D9A63F}" dt="2025-08-13T20:18:05.299" v="2222" actId="1076"/>
          <ac:spMkLst>
            <pc:docMk/>
            <pc:sldMk cId="0" sldId="261"/>
            <ac:spMk id="54" creationId="{3F58A628-2328-49CF-9658-B399312137C8}"/>
          </ac:spMkLst>
        </pc:spChg>
        <pc:spChg chg="add mod">
          <ac:chgData name="CENTRO QUIRURGICO LA FUENTE" userId="142a02620d7b05bb" providerId="LiveId" clId="{D8444CFA-DCE8-4E5E-B83E-1D55F3D9A63F}" dt="2025-08-13T21:10:13.951" v="2407" actId="20577"/>
          <ac:spMkLst>
            <pc:docMk/>
            <pc:sldMk cId="0" sldId="261"/>
            <ac:spMk id="55" creationId="{CABF78B1-1B68-4F3E-8604-858CB1005EA4}"/>
          </ac:spMkLst>
        </pc:spChg>
        <pc:spChg chg="add mod">
          <ac:chgData name="CENTRO QUIRURGICO LA FUENTE" userId="142a02620d7b05bb" providerId="LiveId" clId="{D8444CFA-DCE8-4E5E-B83E-1D55F3D9A63F}" dt="2025-08-13T20:18:54.235" v="2234" actId="1076"/>
          <ac:spMkLst>
            <pc:docMk/>
            <pc:sldMk cId="0" sldId="261"/>
            <ac:spMk id="56" creationId="{7E6635F2-5D14-4843-8FD0-95A76AC1A3B8}"/>
          </ac:spMkLst>
        </pc:spChg>
        <pc:picChg chg="mod ord">
          <ac:chgData name="CENTRO QUIRURGICO LA FUENTE" userId="142a02620d7b05bb" providerId="LiveId" clId="{D8444CFA-DCE8-4E5E-B83E-1D55F3D9A63F}" dt="2025-08-13T20:19:01.737" v="2235" actId="1076"/>
          <ac:picMkLst>
            <pc:docMk/>
            <pc:sldMk cId="0" sldId="261"/>
            <ac:picMk id="4" creationId="{00000000-0000-0000-0000-000000000000}"/>
          </ac:picMkLst>
        </pc:picChg>
        <pc:picChg chg="mod ord">
          <ac:chgData name="CENTRO QUIRURGICO LA FUENTE" userId="142a02620d7b05bb" providerId="LiveId" clId="{D8444CFA-DCE8-4E5E-B83E-1D55F3D9A63F}" dt="2025-08-13T20:19:01.737" v="2235" actId="1076"/>
          <ac:picMkLst>
            <pc:docMk/>
            <pc:sldMk cId="0" sldId="261"/>
            <ac:picMk id="8" creationId="{00000000-0000-0000-0000-000000000000}"/>
          </ac:picMkLst>
        </pc:picChg>
        <pc:picChg chg="mod ord">
          <ac:chgData name="CENTRO QUIRURGICO LA FUENTE" userId="142a02620d7b05bb" providerId="LiveId" clId="{D8444CFA-DCE8-4E5E-B83E-1D55F3D9A63F}" dt="2025-08-13T20:18:05.299" v="2222" actId="1076"/>
          <ac:picMkLst>
            <pc:docMk/>
            <pc:sldMk cId="0" sldId="261"/>
            <ac:picMk id="12" creationId="{00000000-0000-0000-0000-000000000000}"/>
          </ac:picMkLst>
        </pc:picChg>
        <pc:picChg chg="mod ord">
          <ac:chgData name="CENTRO QUIRURGICO LA FUENTE" userId="142a02620d7b05bb" providerId="LiveId" clId="{D8444CFA-DCE8-4E5E-B83E-1D55F3D9A63F}" dt="2025-08-13T20:18:05.299" v="2222" actId="1076"/>
          <ac:picMkLst>
            <pc:docMk/>
            <pc:sldMk cId="0" sldId="261"/>
            <ac:picMk id="16" creationId="{00000000-0000-0000-0000-000000000000}"/>
          </ac:picMkLst>
        </pc:picChg>
        <pc:picChg chg="mod ord">
          <ac:chgData name="CENTRO QUIRURGICO LA FUENTE" userId="142a02620d7b05bb" providerId="LiveId" clId="{D8444CFA-DCE8-4E5E-B83E-1D55F3D9A63F}" dt="2025-08-13T20:18:05.299" v="2222" actId="1076"/>
          <ac:picMkLst>
            <pc:docMk/>
            <pc:sldMk cId="0" sldId="261"/>
            <ac:picMk id="20" creationId="{00000000-0000-0000-0000-000000000000}"/>
          </ac:picMkLst>
        </pc:picChg>
        <pc:picChg chg="mod ord">
          <ac:chgData name="CENTRO QUIRURGICO LA FUENTE" userId="142a02620d7b05bb" providerId="LiveId" clId="{D8444CFA-DCE8-4E5E-B83E-1D55F3D9A63F}" dt="2025-08-13T20:18:05.299" v="2222" actId="1076"/>
          <ac:picMkLst>
            <pc:docMk/>
            <pc:sldMk cId="0" sldId="261"/>
            <ac:picMk id="24" creationId="{00000000-0000-0000-0000-000000000000}"/>
          </ac:picMkLst>
        </pc:picChg>
        <pc:picChg chg="mod ord">
          <ac:chgData name="CENTRO QUIRURGICO LA FUENTE" userId="142a02620d7b05bb" providerId="LiveId" clId="{D8444CFA-DCE8-4E5E-B83E-1D55F3D9A63F}" dt="2025-08-13T20:18:54.235" v="2234" actId="1076"/>
          <ac:picMkLst>
            <pc:docMk/>
            <pc:sldMk cId="0" sldId="261"/>
            <ac:picMk id="28" creationId="{00000000-0000-0000-0000-000000000000}"/>
          </ac:picMkLst>
        </pc:picChg>
        <pc:picChg chg="add del mod">
          <ac:chgData name="CENTRO QUIRURGICO LA FUENTE" userId="142a02620d7b05bb" providerId="LiveId" clId="{D8444CFA-DCE8-4E5E-B83E-1D55F3D9A63F}" dt="2025-08-13T20:13:17.213" v="2002"/>
          <ac:picMkLst>
            <pc:docMk/>
            <pc:sldMk cId="0" sldId="261"/>
            <ac:picMk id="38" creationId="{71E781B3-CBF1-4486-A6D7-88A987BC0569}"/>
          </ac:picMkLst>
        </pc:picChg>
        <pc:picChg chg="add del mod">
          <ac:chgData name="CENTRO QUIRURGICO LA FUENTE" userId="142a02620d7b05bb" providerId="LiveId" clId="{D8444CFA-DCE8-4E5E-B83E-1D55F3D9A63F}" dt="2025-08-13T20:13:35.358" v="2025" actId="478"/>
          <ac:picMkLst>
            <pc:docMk/>
            <pc:sldMk cId="0" sldId="261"/>
            <ac:picMk id="42" creationId="{4E97CF07-19DC-4853-85F6-2D356DA45DF5}"/>
          </ac:picMkLst>
        </pc:picChg>
        <pc:picChg chg="add del mod">
          <ac:chgData name="CENTRO QUIRURGICO LA FUENTE" userId="142a02620d7b05bb" providerId="LiveId" clId="{D8444CFA-DCE8-4E5E-B83E-1D55F3D9A63F}" dt="2025-08-13T20:14:33.318" v="2064" actId="478"/>
          <ac:picMkLst>
            <pc:docMk/>
            <pc:sldMk cId="0" sldId="261"/>
            <ac:picMk id="45" creationId="{3CACDD78-1476-4336-9618-E0F184AC68D2}"/>
          </ac:picMkLst>
        </pc:picChg>
        <pc:picChg chg="add del mod">
          <ac:chgData name="CENTRO QUIRURGICO LA FUENTE" userId="142a02620d7b05bb" providerId="LiveId" clId="{D8444CFA-DCE8-4E5E-B83E-1D55F3D9A63F}" dt="2025-08-13T20:15:37.759" v="2115" actId="478"/>
          <ac:picMkLst>
            <pc:docMk/>
            <pc:sldMk cId="0" sldId="261"/>
            <ac:picMk id="48" creationId="{6888764F-3B25-4CF4-A70B-76D6BB117333}"/>
          </ac:picMkLst>
        </pc:picChg>
      </pc:sldChg>
      <pc:sldChg chg="addSp delSp modSp mod modTransition">
        <pc:chgData name="CENTRO QUIRURGICO LA FUENTE" userId="142a02620d7b05bb" providerId="LiveId" clId="{D8444CFA-DCE8-4E5E-B83E-1D55F3D9A63F}" dt="2025-08-13T21:12:15.067" v="2419" actId="1076"/>
        <pc:sldMkLst>
          <pc:docMk/>
          <pc:sldMk cId="0" sldId="262"/>
        </pc:sldMkLst>
        <pc:spChg chg="mod">
          <ac:chgData name="CENTRO QUIRURGICO LA FUENTE" userId="142a02620d7b05bb" providerId="LiveId" clId="{D8444CFA-DCE8-4E5E-B83E-1D55F3D9A63F}" dt="2025-08-13T20:20:06.863" v="2248" actId="1076"/>
          <ac:spMkLst>
            <pc:docMk/>
            <pc:sldMk cId="0" sldId="262"/>
            <ac:spMk id="3" creationId="{00000000-0000-0000-0000-000000000000}"/>
          </ac:spMkLst>
        </pc:spChg>
        <pc:spChg chg="mod">
          <ac:chgData name="CENTRO QUIRURGICO LA FUENTE" userId="142a02620d7b05bb" providerId="LiveId" clId="{D8444CFA-DCE8-4E5E-B83E-1D55F3D9A63F}" dt="2025-08-13T21:12:15.067" v="2419" actId="1076"/>
          <ac:spMkLst>
            <pc:docMk/>
            <pc:sldMk cId="0" sldId="262"/>
            <ac:spMk id="4" creationId="{00000000-0000-0000-0000-000000000000}"/>
          </ac:spMkLst>
        </pc:spChg>
        <pc:picChg chg="del">
          <ac:chgData name="CENTRO QUIRURGICO LA FUENTE" userId="142a02620d7b05bb" providerId="LiveId" clId="{D8444CFA-DCE8-4E5E-B83E-1D55F3D9A63F}" dt="2025-08-13T19:48:58.874" v="1785" actId="478"/>
          <ac:picMkLst>
            <pc:docMk/>
            <pc:sldMk cId="0" sldId="262"/>
            <ac:picMk id="2" creationId="{00000000-0000-0000-0000-000000000000}"/>
          </ac:picMkLst>
        </pc:picChg>
        <pc:picChg chg="mod">
          <ac:chgData name="CENTRO QUIRURGICO LA FUENTE" userId="142a02620d7b05bb" providerId="LiveId" clId="{D8444CFA-DCE8-4E5E-B83E-1D55F3D9A63F}" dt="2025-08-13T21:12:12.759" v="2418" actId="1076"/>
          <ac:picMkLst>
            <pc:docMk/>
            <pc:sldMk cId="0" sldId="262"/>
            <ac:picMk id="5" creationId="{00000000-0000-0000-0000-000000000000}"/>
          </ac:picMkLst>
        </pc:picChg>
        <pc:picChg chg="add mod">
          <ac:chgData name="CENTRO QUIRURGICO LA FUENTE" userId="142a02620d7b05bb" providerId="LiveId" clId="{D8444CFA-DCE8-4E5E-B83E-1D55F3D9A63F}" dt="2025-08-13T19:49:03.916" v="1787" actId="1076"/>
          <ac:picMkLst>
            <pc:docMk/>
            <pc:sldMk cId="0" sldId="262"/>
            <ac:picMk id="1026" creationId="{385B0D7E-F2B6-4C79-92D3-1A95120ADA0F}"/>
          </ac:picMkLst>
        </pc:picChg>
      </pc:sldChg>
      <pc:sldMasterChg chg="modSldLayout">
        <pc:chgData name="CENTRO QUIRURGICO LA FUENTE" userId="142a02620d7b05bb" providerId="LiveId" clId="{D8444CFA-DCE8-4E5E-B83E-1D55F3D9A63F}" dt="2025-08-13T18:43:56.803" v="254"/>
        <pc:sldMasterMkLst>
          <pc:docMk/>
          <pc:sldMasterMk cId="518866429" sldId="2147483666"/>
        </pc:sldMasterMkLst>
        <pc:sldLayoutChg chg="addSp delSp">
          <pc:chgData name="CENTRO QUIRURGICO LA FUENTE" userId="142a02620d7b05bb" providerId="LiveId" clId="{D8444CFA-DCE8-4E5E-B83E-1D55F3D9A63F}" dt="2025-08-13T18:43:56.803" v="254"/>
          <pc:sldLayoutMkLst>
            <pc:docMk/>
            <pc:sldMasterMk cId="518866429" sldId="2147483666"/>
            <pc:sldLayoutMk cId="3475120717" sldId="2147483678"/>
          </pc:sldLayoutMkLst>
          <pc:spChg chg="add del">
            <ac:chgData name="CENTRO QUIRURGICO LA FUENTE" userId="142a02620d7b05bb" providerId="LiveId" clId="{D8444CFA-DCE8-4E5E-B83E-1D55F3D9A63F}" dt="2025-08-13T18:43:56.803" v="254"/>
            <ac:spMkLst>
              <pc:docMk/>
              <pc:sldMasterMk cId="518866429" sldId="2147483666"/>
              <pc:sldLayoutMk cId="3475120717" sldId="2147483678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3:56.803" v="254"/>
            <ac:spMkLst>
              <pc:docMk/>
              <pc:sldMasterMk cId="518866429" sldId="2147483666"/>
              <pc:sldLayoutMk cId="3475120717" sldId="2147483678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3:56.803" v="254"/>
            <ac:picMkLst>
              <pc:docMk/>
              <pc:sldMasterMk cId="518866429" sldId="2147483666"/>
              <pc:sldLayoutMk cId="3475120717" sldId="2147483678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3:56.803" v="254"/>
          <pc:sldLayoutMkLst>
            <pc:docMk/>
            <pc:sldMasterMk cId="518866429" sldId="2147483666"/>
            <pc:sldLayoutMk cId="1546729443" sldId="2147483679"/>
          </pc:sldLayoutMkLst>
          <pc:spChg chg="add del">
            <ac:chgData name="CENTRO QUIRURGICO LA FUENTE" userId="142a02620d7b05bb" providerId="LiveId" clId="{D8444CFA-DCE8-4E5E-B83E-1D55F3D9A63F}" dt="2025-08-13T18:43:56.803" v="254"/>
            <ac:spMkLst>
              <pc:docMk/>
              <pc:sldMasterMk cId="518866429" sldId="2147483666"/>
              <pc:sldLayoutMk cId="1546729443" sldId="2147483679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3:56.803" v="254"/>
            <ac:spMkLst>
              <pc:docMk/>
              <pc:sldMasterMk cId="518866429" sldId="2147483666"/>
              <pc:sldLayoutMk cId="1546729443" sldId="2147483679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3:56.803" v="254"/>
            <ac:picMkLst>
              <pc:docMk/>
              <pc:sldMasterMk cId="518866429" sldId="2147483666"/>
              <pc:sldLayoutMk cId="1546729443" sldId="2147483679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3:56.803" v="254"/>
          <pc:sldLayoutMkLst>
            <pc:docMk/>
            <pc:sldMasterMk cId="518866429" sldId="2147483666"/>
            <pc:sldLayoutMk cId="1591026355" sldId="2147483680"/>
          </pc:sldLayoutMkLst>
          <pc:spChg chg="add del">
            <ac:chgData name="CENTRO QUIRURGICO LA FUENTE" userId="142a02620d7b05bb" providerId="LiveId" clId="{D8444CFA-DCE8-4E5E-B83E-1D55F3D9A63F}" dt="2025-08-13T18:43:56.803" v="254"/>
            <ac:spMkLst>
              <pc:docMk/>
              <pc:sldMasterMk cId="518866429" sldId="2147483666"/>
              <pc:sldLayoutMk cId="1591026355" sldId="2147483680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3:56.803" v="254"/>
            <ac:spMkLst>
              <pc:docMk/>
              <pc:sldMasterMk cId="518866429" sldId="2147483666"/>
              <pc:sldLayoutMk cId="1591026355" sldId="2147483680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3:56.803" v="254"/>
            <ac:picMkLst>
              <pc:docMk/>
              <pc:sldMasterMk cId="518866429" sldId="2147483666"/>
              <pc:sldLayoutMk cId="1591026355" sldId="2147483680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3:56.803" v="254"/>
          <pc:sldLayoutMkLst>
            <pc:docMk/>
            <pc:sldMasterMk cId="518866429" sldId="2147483666"/>
            <pc:sldLayoutMk cId="3566897762" sldId="2147483681"/>
          </pc:sldLayoutMkLst>
          <pc:spChg chg="add del">
            <ac:chgData name="CENTRO QUIRURGICO LA FUENTE" userId="142a02620d7b05bb" providerId="LiveId" clId="{D8444CFA-DCE8-4E5E-B83E-1D55F3D9A63F}" dt="2025-08-13T18:43:56.803" v="254"/>
            <ac:spMkLst>
              <pc:docMk/>
              <pc:sldMasterMk cId="518866429" sldId="2147483666"/>
              <pc:sldLayoutMk cId="3566897762" sldId="2147483681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3:56.803" v="254"/>
            <ac:spMkLst>
              <pc:docMk/>
              <pc:sldMasterMk cId="518866429" sldId="2147483666"/>
              <pc:sldLayoutMk cId="3566897762" sldId="2147483681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3:56.803" v="254"/>
            <ac:picMkLst>
              <pc:docMk/>
              <pc:sldMasterMk cId="518866429" sldId="2147483666"/>
              <pc:sldLayoutMk cId="3566897762" sldId="2147483681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3:56.803" v="254"/>
          <pc:sldLayoutMkLst>
            <pc:docMk/>
            <pc:sldMasterMk cId="518866429" sldId="2147483666"/>
            <pc:sldLayoutMk cId="2579660304" sldId="2147483682"/>
          </pc:sldLayoutMkLst>
          <pc:spChg chg="add del">
            <ac:chgData name="CENTRO QUIRURGICO LA FUENTE" userId="142a02620d7b05bb" providerId="LiveId" clId="{D8444CFA-DCE8-4E5E-B83E-1D55F3D9A63F}" dt="2025-08-13T18:43:56.803" v="254"/>
            <ac:spMkLst>
              <pc:docMk/>
              <pc:sldMasterMk cId="518866429" sldId="2147483666"/>
              <pc:sldLayoutMk cId="2579660304" sldId="2147483682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3:56.803" v="254"/>
            <ac:spMkLst>
              <pc:docMk/>
              <pc:sldMasterMk cId="518866429" sldId="2147483666"/>
              <pc:sldLayoutMk cId="2579660304" sldId="2147483682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3:56.803" v="254"/>
            <ac:picMkLst>
              <pc:docMk/>
              <pc:sldMasterMk cId="518866429" sldId="2147483666"/>
              <pc:sldLayoutMk cId="2579660304" sldId="2147483682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3:56.803" v="254"/>
          <pc:sldLayoutMkLst>
            <pc:docMk/>
            <pc:sldMasterMk cId="518866429" sldId="2147483666"/>
            <pc:sldLayoutMk cId="3618442101" sldId="2147483683"/>
          </pc:sldLayoutMkLst>
          <pc:spChg chg="add del">
            <ac:chgData name="CENTRO QUIRURGICO LA FUENTE" userId="142a02620d7b05bb" providerId="LiveId" clId="{D8444CFA-DCE8-4E5E-B83E-1D55F3D9A63F}" dt="2025-08-13T18:43:56.803" v="254"/>
            <ac:spMkLst>
              <pc:docMk/>
              <pc:sldMasterMk cId="518866429" sldId="2147483666"/>
              <pc:sldLayoutMk cId="3618442101" sldId="2147483683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3:56.803" v="254"/>
            <ac:spMkLst>
              <pc:docMk/>
              <pc:sldMasterMk cId="518866429" sldId="2147483666"/>
              <pc:sldLayoutMk cId="3618442101" sldId="2147483683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3:56.803" v="254"/>
            <ac:picMkLst>
              <pc:docMk/>
              <pc:sldMasterMk cId="518866429" sldId="2147483666"/>
              <pc:sldLayoutMk cId="3618442101" sldId="2147483683"/>
              <ac:picMk id="4" creationId="{00000000-0000-0000-0000-000000000000}"/>
            </ac:picMkLst>
          </pc:picChg>
        </pc:sldLayoutChg>
      </pc:sldMasterChg>
      <pc:sldMasterChg chg="modSldLayout">
        <pc:chgData name="CENTRO QUIRURGICO LA FUENTE" userId="142a02620d7b05bb" providerId="LiveId" clId="{D8444CFA-DCE8-4E5E-B83E-1D55F3D9A63F}" dt="2025-08-13T18:42:11.465" v="250"/>
        <pc:sldMasterMkLst>
          <pc:docMk/>
          <pc:sldMasterMk cId="1745231400" sldId="2147483666"/>
        </pc:sldMasterMkLst>
        <pc:sldLayoutChg chg="addSp delSp">
          <pc:chgData name="CENTRO QUIRURGICO LA FUENTE" userId="142a02620d7b05bb" providerId="LiveId" clId="{D8444CFA-DCE8-4E5E-B83E-1D55F3D9A63F}" dt="2025-08-13T18:42:11.465" v="250"/>
          <pc:sldLayoutMkLst>
            <pc:docMk/>
            <pc:sldMasterMk cId="1745231400" sldId="2147483666"/>
            <pc:sldLayoutMk cId="1056660707" sldId="2147483681"/>
          </pc:sldLayoutMkLst>
          <pc:spChg chg="add del">
            <ac:chgData name="CENTRO QUIRURGICO LA FUENTE" userId="142a02620d7b05bb" providerId="LiveId" clId="{D8444CFA-DCE8-4E5E-B83E-1D55F3D9A63F}" dt="2025-08-13T18:42:11.465" v="250"/>
            <ac:spMkLst>
              <pc:docMk/>
              <pc:sldMasterMk cId="1745231400" sldId="2147483666"/>
              <pc:sldLayoutMk cId="1056660707" sldId="2147483681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2:11.465" v="250"/>
            <ac:spMkLst>
              <pc:docMk/>
              <pc:sldMasterMk cId="1745231400" sldId="2147483666"/>
              <pc:sldLayoutMk cId="1056660707" sldId="2147483681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2:11.465" v="250"/>
            <ac:picMkLst>
              <pc:docMk/>
              <pc:sldMasterMk cId="1745231400" sldId="2147483666"/>
              <pc:sldLayoutMk cId="1056660707" sldId="2147483681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2:11.465" v="250"/>
          <pc:sldLayoutMkLst>
            <pc:docMk/>
            <pc:sldMasterMk cId="1745231400" sldId="2147483666"/>
            <pc:sldLayoutMk cId="485637657" sldId="2147483682"/>
          </pc:sldLayoutMkLst>
          <pc:spChg chg="add del">
            <ac:chgData name="CENTRO QUIRURGICO LA FUENTE" userId="142a02620d7b05bb" providerId="LiveId" clId="{D8444CFA-DCE8-4E5E-B83E-1D55F3D9A63F}" dt="2025-08-13T18:42:11.465" v="250"/>
            <ac:spMkLst>
              <pc:docMk/>
              <pc:sldMasterMk cId="1745231400" sldId="2147483666"/>
              <pc:sldLayoutMk cId="485637657" sldId="2147483682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2:11.465" v="250"/>
            <ac:spMkLst>
              <pc:docMk/>
              <pc:sldMasterMk cId="1745231400" sldId="2147483666"/>
              <pc:sldLayoutMk cId="485637657" sldId="2147483682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2:11.465" v="250"/>
            <ac:picMkLst>
              <pc:docMk/>
              <pc:sldMasterMk cId="1745231400" sldId="2147483666"/>
              <pc:sldLayoutMk cId="485637657" sldId="2147483682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2:11.465" v="250"/>
          <pc:sldLayoutMkLst>
            <pc:docMk/>
            <pc:sldMasterMk cId="1745231400" sldId="2147483666"/>
            <pc:sldLayoutMk cId="2483816484" sldId="2147483683"/>
          </pc:sldLayoutMkLst>
          <pc:spChg chg="add del">
            <ac:chgData name="CENTRO QUIRURGICO LA FUENTE" userId="142a02620d7b05bb" providerId="LiveId" clId="{D8444CFA-DCE8-4E5E-B83E-1D55F3D9A63F}" dt="2025-08-13T18:42:11.465" v="250"/>
            <ac:spMkLst>
              <pc:docMk/>
              <pc:sldMasterMk cId="1745231400" sldId="2147483666"/>
              <pc:sldLayoutMk cId="2483816484" sldId="2147483683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2:11.465" v="250"/>
            <ac:spMkLst>
              <pc:docMk/>
              <pc:sldMasterMk cId="1745231400" sldId="2147483666"/>
              <pc:sldLayoutMk cId="2483816484" sldId="2147483683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2:11.465" v="250"/>
            <ac:picMkLst>
              <pc:docMk/>
              <pc:sldMasterMk cId="1745231400" sldId="2147483666"/>
              <pc:sldLayoutMk cId="2483816484" sldId="2147483683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2:11.465" v="250"/>
          <pc:sldLayoutMkLst>
            <pc:docMk/>
            <pc:sldMasterMk cId="1745231400" sldId="2147483666"/>
            <pc:sldLayoutMk cId="316030042" sldId="2147483684"/>
          </pc:sldLayoutMkLst>
          <pc:spChg chg="add del">
            <ac:chgData name="CENTRO QUIRURGICO LA FUENTE" userId="142a02620d7b05bb" providerId="LiveId" clId="{D8444CFA-DCE8-4E5E-B83E-1D55F3D9A63F}" dt="2025-08-13T18:42:11.465" v="250"/>
            <ac:spMkLst>
              <pc:docMk/>
              <pc:sldMasterMk cId="1745231400" sldId="2147483666"/>
              <pc:sldLayoutMk cId="316030042" sldId="2147483684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2:11.465" v="250"/>
            <ac:spMkLst>
              <pc:docMk/>
              <pc:sldMasterMk cId="1745231400" sldId="2147483666"/>
              <pc:sldLayoutMk cId="316030042" sldId="2147483684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2:11.465" v="250"/>
            <ac:picMkLst>
              <pc:docMk/>
              <pc:sldMasterMk cId="1745231400" sldId="2147483666"/>
              <pc:sldLayoutMk cId="316030042" sldId="2147483684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2:11.465" v="250"/>
          <pc:sldLayoutMkLst>
            <pc:docMk/>
            <pc:sldMasterMk cId="1745231400" sldId="2147483666"/>
            <pc:sldLayoutMk cId="2918679081" sldId="2147483685"/>
          </pc:sldLayoutMkLst>
          <pc:spChg chg="add del">
            <ac:chgData name="CENTRO QUIRURGICO LA FUENTE" userId="142a02620d7b05bb" providerId="LiveId" clId="{D8444CFA-DCE8-4E5E-B83E-1D55F3D9A63F}" dt="2025-08-13T18:42:11.465" v="250"/>
            <ac:spMkLst>
              <pc:docMk/>
              <pc:sldMasterMk cId="1745231400" sldId="2147483666"/>
              <pc:sldLayoutMk cId="2918679081" sldId="2147483685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2:11.465" v="250"/>
            <ac:spMkLst>
              <pc:docMk/>
              <pc:sldMasterMk cId="1745231400" sldId="2147483666"/>
              <pc:sldLayoutMk cId="2918679081" sldId="2147483685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2:11.465" v="250"/>
            <ac:picMkLst>
              <pc:docMk/>
              <pc:sldMasterMk cId="1745231400" sldId="2147483666"/>
              <pc:sldLayoutMk cId="2918679081" sldId="2147483685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2:11.465" v="250"/>
          <pc:sldLayoutMkLst>
            <pc:docMk/>
            <pc:sldMasterMk cId="1745231400" sldId="2147483666"/>
            <pc:sldLayoutMk cId="3349041818" sldId="2147483686"/>
          </pc:sldLayoutMkLst>
          <pc:spChg chg="add del">
            <ac:chgData name="CENTRO QUIRURGICO LA FUENTE" userId="142a02620d7b05bb" providerId="LiveId" clId="{D8444CFA-DCE8-4E5E-B83E-1D55F3D9A63F}" dt="2025-08-13T18:42:11.465" v="250"/>
            <ac:spMkLst>
              <pc:docMk/>
              <pc:sldMasterMk cId="1745231400" sldId="2147483666"/>
              <pc:sldLayoutMk cId="3349041818" sldId="2147483686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2:11.465" v="250"/>
            <ac:spMkLst>
              <pc:docMk/>
              <pc:sldMasterMk cId="1745231400" sldId="2147483666"/>
              <pc:sldLayoutMk cId="3349041818" sldId="2147483686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2:11.465" v="250"/>
            <ac:picMkLst>
              <pc:docMk/>
              <pc:sldMasterMk cId="1745231400" sldId="2147483666"/>
              <pc:sldLayoutMk cId="3349041818" sldId="2147483686"/>
              <ac:picMk id="4" creationId="{00000000-0000-0000-0000-000000000000}"/>
            </ac:picMkLst>
          </pc:picChg>
        </pc:sldLayoutChg>
      </pc:sldMasterChg>
      <pc:sldMasterChg chg="modSldLayout">
        <pc:chgData name="CENTRO QUIRURGICO LA FUENTE" userId="142a02620d7b05bb" providerId="LiveId" clId="{D8444CFA-DCE8-4E5E-B83E-1D55F3D9A63F}" dt="2025-08-13T18:41:53.343" v="247"/>
        <pc:sldMasterMkLst>
          <pc:docMk/>
          <pc:sldMasterMk cId="2698937809" sldId="2147483666"/>
        </pc:sldMasterMkLst>
        <pc:sldLayoutChg chg="addSp delSp">
          <pc:chgData name="CENTRO QUIRURGICO LA FUENTE" userId="142a02620d7b05bb" providerId="LiveId" clId="{D8444CFA-DCE8-4E5E-B83E-1D55F3D9A63F}" dt="2025-08-13T18:41:53.343" v="247"/>
          <pc:sldLayoutMkLst>
            <pc:docMk/>
            <pc:sldMasterMk cId="2698937809" sldId="2147483666"/>
            <pc:sldLayoutMk cId="3781058868" sldId="2147483684"/>
          </pc:sldLayoutMkLst>
          <pc:spChg chg="add del">
            <ac:chgData name="CENTRO QUIRURGICO LA FUENTE" userId="142a02620d7b05bb" providerId="LiveId" clId="{D8444CFA-DCE8-4E5E-B83E-1D55F3D9A63F}" dt="2025-08-13T18:41:53.343" v="247"/>
            <ac:spMkLst>
              <pc:docMk/>
              <pc:sldMasterMk cId="2698937809" sldId="2147483666"/>
              <pc:sldLayoutMk cId="3781058868" sldId="2147483684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1:53.343" v="247"/>
            <ac:spMkLst>
              <pc:docMk/>
              <pc:sldMasterMk cId="2698937809" sldId="2147483666"/>
              <pc:sldLayoutMk cId="3781058868" sldId="2147483684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1:53.343" v="247"/>
            <ac:picMkLst>
              <pc:docMk/>
              <pc:sldMasterMk cId="2698937809" sldId="2147483666"/>
              <pc:sldLayoutMk cId="3781058868" sldId="2147483684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1:53.343" v="247"/>
          <pc:sldLayoutMkLst>
            <pc:docMk/>
            <pc:sldMasterMk cId="2698937809" sldId="2147483666"/>
            <pc:sldLayoutMk cId="196466947" sldId="2147483685"/>
          </pc:sldLayoutMkLst>
          <pc:spChg chg="add del">
            <ac:chgData name="CENTRO QUIRURGICO LA FUENTE" userId="142a02620d7b05bb" providerId="LiveId" clId="{D8444CFA-DCE8-4E5E-B83E-1D55F3D9A63F}" dt="2025-08-13T18:41:53.343" v="247"/>
            <ac:spMkLst>
              <pc:docMk/>
              <pc:sldMasterMk cId="2698937809" sldId="2147483666"/>
              <pc:sldLayoutMk cId="196466947" sldId="2147483685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1:53.343" v="247"/>
            <ac:spMkLst>
              <pc:docMk/>
              <pc:sldMasterMk cId="2698937809" sldId="2147483666"/>
              <pc:sldLayoutMk cId="196466947" sldId="2147483685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1:53.343" v="247"/>
            <ac:picMkLst>
              <pc:docMk/>
              <pc:sldMasterMk cId="2698937809" sldId="2147483666"/>
              <pc:sldLayoutMk cId="196466947" sldId="2147483685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1:53.343" v="247"/>
          <pc:sldLayoutMkLst>
            <pc:docMk/>
            <pc:sldMasterMk cId="2698937809" sldId="2147483666"/>
            <pc:sldLayoutMk cId="1126493346" sldId="2147483686"/>
          </pc:sldLayoutMkLst>
          <pc:spChg chg="add del">
            <ac:chgData name="CENTRO QUIRURGICO LA FUENTE" userId="142a02620d7b05bb" providerId="LiveId" clId="{D8444CFA-DCE8-4E5E-B83E-1D55F3D9A63F}" dt="2025-08-13T18:41:53.343" v="247"/>
            <ac:spMkLst>
              <pc:docMk/>
              <pc:sldMasterMk cId="2698937809" sldId="2147483666"/>
              <pc:sldLayoutMk cId="1126493346" sldId="2147483686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1:53.343" v="247"/>
            <ac:spMkLst>
              <pc:docMk/>
              <pc:sldMasterMk cId="2698937809" sldId="2147483666"/>
              <pc:sldLayoutMk cId="1126493346" sldId="2147483686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1:53.343" v="247"/>
            <ac:picMkLst>
              <pc:docMk/>
              <pc:sldMasterMk cId="2698937809" sldId="2147483666"/>
              <pc:sldLayoutMk cId="1126493346" sldId="2147483686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1:53.343" v="247"/>
          <pc:sldLayoutMkLst>
            <pc:docMk/>
            <pc:sldMasterMk cId="2698937809" sldId="2147483666"/>
            <pc:sldLayoutMk cId="1599341569" sldId="2147483687"/>
          </pc:sldLayoutMkLst>
          <pc:spChg chg="add del">
            <ac:chgData name="CENTRO QUIRURGICO LA FUENTE" userId="142a02620d7b05bb" providerId="LiveId" clId="{D8444CFA-DCE8-4E5E-B83E-1D55F3D9A63F}" dt="2025-08-13T18:41:53.343" v="247"/>
            <ac:spMkLst>
              <pc:docMk/>
              <pc:sldMasterMk cId="2698937809" sldId="2147483666"/>
              <pc:sldLayoutMk cId="1599341569" sldId="2147483687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1:53.343" v="247"/>
            <ac:spMkLst>
              <pc:docMk/>
              <pc:sldMasterMk cId="2698937809" sldId="2147483666"/>
              <pc:sldLayoutMk cId="1599341569" sldId="2147483687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1:53.343" v="247"/>
            <ac:picMkLst>
              <pc:docMk/>
              <pc:sldMasterMk cId="2698937809" sldId="2147483666"/>
              <pc:sldLayoutMk cId="1599341569" sldId="2147483687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1:53.343" v="247"/>
          <pc:sldLayoutMkLst>
            <pc:docMk/>
            <pc:sldMasterMk cId="2698937809" sldId="2147483666"/>
            <pc:sldLayoutMk cId="677438867" sldId="2147483688"/>
          </pc:sldLayoutMkLst>
          <pc:spChg chg="add del">
            <ac:chgData name="CENTRO QUIRURGICO LA FUENTE" userId="142a02620d7b05bb" providerId="LiveId" clId="{D8444CFA-DCE8-4E5E-B83E-1D55F3D9A63F}" dt="2025-08-13T18:41:53.343" v="247"/>
            <ac:spMkLst>
              <pc:docMk/>
              <pc:sldMasterMk cId="2698937809" sldId="2147483666"/>
              <pc:sldLayoutMk cId="677438867" sldId="2147483688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1:53.343" v="247"/>
            <ac:spMkLst>
              <pc:docMk/>
              <pc:sldMasterMk cId="2698937809" sldId="2147483666"/>
              <pc:sldLayoutMk cId="677438867" sldId="2147483688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1:53.343" v="247"/>
            <ac:picMkLst>
              <pc:docMk/>
              <pc:sldMasterMk cId="2698937809" sldId="2147483666"/>
              <pc:sldLayoutMk cId="677438867" sldId="2147483688"/>
              <ac:picMk id="4" creationId="{00000000-0000-0000-0000-000000000000}"/>
            </ac:picMkLst>
          </pc:picChg>
        </pc:sldLayoutChg>
        <pc:sldLayoutChg chg="addSp delSp">
          <pc:chgData name="CENTRO QUIRURGICO LA FUENTE" userId="142a02620d7b05bb" providerId="LiveId" clId="{D8444CFA-DCE8-4E5E-B83E-1D55F3D9A63F}" dt="2025-08-13T18:41:53.343" v="247"/>
          <pc:sldLayoutMkLst>
            <pc:docMk/>
            <pc:sldMasterMk cId="2698937809" sldId="2147483666"/>
            <pc:sldLayoutMk cId="798678840" sldId="2147483689"/>
          </pc:sldLayoutMkLst>
          <pc:spChg chg="add del">
            <ac:chgData name="CENTRO QUIRURGICO LA FUENTE" userId="142a02620d7b05bb" providerId="LiveId" clId="{D8444CFA-DCE8-4E5E-B83E-1D55F3D9A63F}" dt="2025-08-13T18:41:53.343" v="247"/>
            <ac:spMkLst>
              <pc:docMk/>
              <pc:sldMasterMk cId="2698937809" sldId="2147483666"/>
              <pc:sldLayoutMk cId="798678840" sldId="2147483689"/>
              <ac:spMk id="2" creationId="{00000000-0000-0000-0000-000000000000}"/>
            </ac:spMkLst>
          </pc:spChg>
          <pc:spChg chg="add del">
            <ac:chgData name="CENTRO QUIRURGICO LA FUENTE" userId="142a02620d7b05bb" providerId="LiveId" clId="{D8444CFA-DCE8-4E5E-B83E-1D55F3D9A63F}" dt="2025-08-13T18:41:53.343" v="247"/>
            <ac:spMkLst>
              <pc:docMk/>
              <pc:sldMasterMk cId="2698937809" sldId="2147483666"/>
              <pc:sldLayoutMk cId="798678840" sldId="2147483689"/>
              <ac:spMk id="3" creationId="{00000000-0000-0000-0000-000000000000}"/>
            </ac:spMkLst>
          </pc:spChg>
          <pc:picChg chg="add del">
            <ac:chgData name="CENTRO QUIRURGICO LA FUENTE" userId="142a02620d7b05bb" providerId="LiveId" clId="{D8444CFA-DCE8-4E5E-B83E-1D55F3D9A63F}" dt="2025-08-13T18:41:53.343" v="247"/>
            <ac:picMkLst>
              <pc:docMk/>
              <pc:sldMasterMk cId="2698937809" sldId="2147483666"/>
              <pc:sldLayoutMk cId="798678840" sldId="2147483689"/>
              <ac:picMk id="4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BEA55-867D-4570-97A3-493ADBE43A8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706D2-7913-4D73-AEF2-8A03F96F1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5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807C24-4D0B-42C0-A662-EF953B26A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C308131-703D-43C0-B082-4A150648E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B4D6848-5549-4056-8CCE-466644B5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04C7-FDA6-4E53-83FA-B28D1174734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21F2514-8928-4A17-8F53-9EB667B2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52F09A8-3A9B-48A8-A920-38EB439C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207-7F69-4D62-9054-29018D220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4AA0E8-BB6F-497F-A767-483F261A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F425683-3FCD-40A7-9CB4-8BA374213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FF6BBAA-EDB0-47D6-82D5-CD623913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04C7-FDA6-4E53-83FA-B28D1174734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7A10FB-FDB6-42C1-8398-BF23F877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1C12DE7-8FBD-4145-BDF6-7B0DAD02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207-7F69-4D62-9054-29018D220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5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CA83442-69DA-43C9-BBFE-1430E36DF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42E62E3-BE1E-4EE2-A791-CB9AC7656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9153904-8A4B-4737-88EF-9867812B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04C7-FDA6-4E53-83FA-B28D1174734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AB4829-4405-491B-8FD3-82729B64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D1AFA68-BBB2-4990-A9DE-2819FABB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207-7F69-4D62-9054-29018D220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8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C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27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C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4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C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8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88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C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7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C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3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DDE083-94DB-417C-8F8B-8221DDA0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2324D76-7FC0-4593-B878-262AECA30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26CDF4-BFA6-40D3-84A4-01F1B84A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04C7-FDA6-4E53-83FA-B28D1174734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1099F77-A008-4263-93A9-D5133972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4B238EC-4708-4130-A881-34B4AC5E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207-7F69-4D62-9054-29018D220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F5A536-D91E-42BC-B3E6-A67F6F15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BE2B1D-149A-44BD-95A3-BB0AC96F4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F385A0D-D0BC-477E-81B2-8D609110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04C7-FDA6-4E53-83FA-B28D1174734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B06D62E-4EEE-4937-9568-4FC0D519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162241A-E5ED-47D3-A75A-0C70F2AD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207-7F69-4D62-9054-29018D220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5A2F1D-E2A1-4549-A35A-01471A86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A3DBFCE-B837-4BEF-9087-AED1E0808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B0CD74D-5547-4874-ABE8-1774C245A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342E903-584F-4F5D-9311-A07AAAC4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04C7-FDA6-4E53-83FA-B28D1174734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72E8958-4C74-45B6-AA3A-D8B5F7D4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78FE57D-DF44-4466-9B38-2EE62588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207-7F69-4D62-9054-29018D220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333C18-DDF9-4E98-A69B-F5F70912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B5EEA24-8F20-4E17-A870-7D7286337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2FD76BC-E4D5-440B-AAF8-79B394C99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208AD86-8751-491D-A87F-D7867734F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9EBF72A-5455-4091-9AED-1C78A5372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F271629-71BA-4C81-B532-F9B3F220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04C7-FDA6-4E53-83FA-B28D1174734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80EBA57-ABF4-48E6-8836-ED315D90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186328B-04D7-4BC6-BDDF-C39789D5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207-7F69-4D62-9054-29018D220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0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F74957-9606-4340-BA33-89730793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923DDA6-AC5D-4A34-B84B-CE42C5D2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04C7-FDA6-4E53-83FA-B28D1174734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756CAF0-7D84-4CEC-8061-A47695F14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C9119D1-F50E-4E91-B753-CB43AE25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207-7F69-4D62-9054-29018D220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9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865F048-9452-4D51-8256-BF7EA7D2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04C7-FDA6-4E53-83FA-B28D1174734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457D234-D421-49C1-886B-03C27F9E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C8E3EB4-EFE2-46E0-9401-7535CA84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207-7F69-4D62-9054-29018D220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8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2EC670-8C68-48E7-8DAC-ED80B108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1C914C-A54C-4F12-BB05-2DC61D728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8E21F9B-0C56-4247-BA4F-E00A0C1FE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1406930-7F67-47D5-9B56-783B40E7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04C7-FDA6-4E53-83FA-B28D1174734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2FAC7B2-C038-4E2A-B32A-954B7CEB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BBF122B-BE90-4822-96BE-D37AD192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207-7F69-4D62-9054-29018D220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54E99D-78C0-4CEE-8C71-C28D0E12A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D3A9270-51A3-4579-83FD-1D6A9DBB9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314D123-9E84-4CC1-9754-A0B5F1121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194D9A0-1819-4045-8A53-BC3065DF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04C7-FDA6-4E53-83FA-B28D1174734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5582501-4E1C-4087-89F7-AB3F2064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8CA993E-7592-4969-9C91-275F4540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E207-7F69-4D62-9054-29018D220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1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A836E34-D1D9-4858-9AA9-D6DFEFD6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247158E-FC91-49FC-9AAF-D48E75A0F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D41569E-2154-4C2D-81D0-0374DBCBC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604C7-FDA6-4E53-83FA-B28D1174734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8379DA6-E921-409E-8EAC-6DE0EDA42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941D5F1-5C5A-401F-AA05-65D01637C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E207-7F69-4D62-9054-29018D220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136"/>
                    </a14:imgEffect>
                    <a14:imgEffect>
                      <a14:saturation sat="129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0823" y="1394585"/>
            <a:ext cx="6297018" cy="1771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708" dirty="0">
                <a:solidFill>
                  <a:srgbClr val="000000"/>
                </a:solidFill>
                <a:latin typeface="Cooper Black" panose="0208090404030B020404" pitchFamily="18" charset="0"/>
                <a:ea typeface="DM Sans Medium" pitchFamily="34" charset="-122"/>
                <a:cs typeface="DM Sans Medium" pitchFamily="34" charset="-120"/>
              </a:rPr>
              <a:t>Situación Actual de la </a:t>
            </a:r>
            <a:r>
              <a:rPr lang="en-US" sz="3708" dirty="0" err="1">
                <a:solidFill>
                  <a:srgbClr val="000000"/>
                </a:solidFill>
                <a:latin typeface="Cooper Black" panose="0208090404030B020404" pitchFamily="18" charset="0"/>
                <a:ea typeface="DM Sans Medium" pitchFamily="34" charset="-122"/>
                <a:cs typeface="DM Sans Medium" pitchFamily="34" charset="-120"/>
              </a:rPr>
              <a:t>Enfermería</a:t>
            </a:r>
            <a:r>
              <a:rPr lang="en-US" sz="3708" dirty="0">
                <a:solidFill>
                  <a:srgbClr val="000000"/>
                </a:solidFill>
                <a:latin typeface="Cooper Black" panose="0208090404030B020404" pitchFamily="18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3708" dirty="0" err="1">
                <a:solidFill>
                  <a:srgbClr val="000000"/>
                </a:solidFill>
                <a:latin typeface="Cooper Black" panose="0208090404030B020404" pitchFamily="18" charset="0"/>
                <a:ea typeface="DM Sans Medium" pitchFamily="34" charset="-122"/>
                <a:cs typeface="DM Sans Medium" pitchFamily="34" charset="-120"/>
              </a:rPr>
              <a:t>Oftalmológica</a:t>
            </a:r>
            <a:r>
              <a:rPr lang="en-US" sz="3708" dirty="0">
                <a:solidFill>
                  <a:srgbClr val="000000"/>
                </a:solidFill>
                <a:latin typeface="Cooper Black" panose="0208090404030B020404" pitchFamily="18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3708" dirty="0" err="1" smtClean="0">
                <a:solidFill>
                  <a:srgbClr val="000000"/>
                </a:solidFill>
                <a:latin typeface="Cooper Black" panose="0208090404030B020404" pitchFamily="18" charset="0"/>
                <a:ea typeface="DM Sans Medium" pitchFamily="34" charset="-122"/>
                <a:cs typeface="DM Sans Medium" pitchFamily="34" charset="-120"/>
              </a:rPr>
              <a:t>Región</a:t>
            </a:r>
            <a:r>
              <a:rPr lang="en-US" sz="3708" dirty="0" smtClean="0">
                <a:solidFill>
                  <a:srgbClr val="000000"/>
                </a:solidFill>
                <a:latin typeface="Cooper Black" panose="0208090404030B020404" pitchFamily="18" charset="0"/>
                <a:ea typeface="DM Sans Medium" pitchFamily="34" charset="-122"/>
                <a:cs typeface="DM Sans Medium" pitchFamily="34" charset="-120"/>
              </a:rPr>
              <a:t> - Cusco</a:t>
            </a:r>
            <a:endParaRPr lang="en-US" sz="3708" dirty="0">
              <a:latin typeface="Cooper Black" panose="0208090404030B0204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37691" y="4083200"/>
            <a:ext cx="62970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i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Una mirada profunda a los desafíos y oportunidades en la atención de la </a:t>
            </a:r>
            <a:r>
              <a:rPr lang="en-US" i="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salud</a:t>
            </a:r>
            <a:r>
              <a:rPr lang="en-US" i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visual.</a:t>
            </a:r>
            <a:endParaRPr lang="en-US" i="1" dirty="0"/>
          </a:p>
        </p:txBody>
      </p:sp>
      <p:sp>
        <p:nvSpPr>
          <p:cNvPr id="5" name="Text 2"/>
          <p:cNvSpPr/>
          <p:nvPr/>
        </p:nvSpPr>
        <p:spPr>
          <a:xfrm>
            <a:off x="3886200" y="5812334"/>
            <a:ext cx="629701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b="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Lic</a:t>
            </a:r>
            <a:r>
              <a:rPr lang="en-US" sz="1458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Isis A. Velarde Chuyacama</a:t>
            </a:r>
            <a:endParaRPr lang="en-US" sz="1458" dirty="0"/>
          </a:p>
        </p:txBody>
      </p:sp>
      <p:sp>
        <p:nvSpPr>
          <p:cNvPr id="6" name="Text 3"/>
          <p:cNvSpPr/>
          <p:nvPr/>
        </p:nvSpPr>
        <p:spPr>
          <a:xfrm>
            <a:off x="2735824" y="6114753"/>
            <a:ext cx="629701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Enf. Sala de </a:t>
            </a:r>
            <a:r>
              <a:rPr lang="en-US" sz="1458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Cirugía</a:t>
            </a:r>
            <a:r>
              <a:rPr lang="en-US" sz="1458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58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Oftalmológica</a:t>
            </a:r>
            <a:r>
              <a:rPr lang="en-US" sz="1458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del CSI La Fuente</a:t>
            </a:r>
            <a:endParaRPr lang="en-US" sz="1458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-16703"/>
            <a:ext cx="4572000" cy="68653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4261" y="153332"/>
            <a:ext cx="6369844" cy="72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33"/>
              </a:lnSpc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M Sans Medium" pitchFamily="34" charset="-122"/>
              <a:cs typeface="DM Sans Medium" pitchFamily="34" charset="-120"/>
            </a:endParaRPr>
          </a:p>
          <a:p>
            <a:pPr algn="ctr">
              <a:lnSpc>
                <a:spcPts val="2833"/>
              </a:lnSpc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Comparación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Interinstitucional</a:t>
            </a: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M Sans Medium" pitchFamily="34" charset="-122"/>
              <a:cs typeface="DM Sans Medium" pitchFamily="34" charset="-120"/>
            </a:endParaRPr>
          </a:p>
          <a:p>
            <a:pPr algn="ctr">
              <a:lnSpc>
                <a:spcPts val="2833"/>
              </a:lnSpc>
            </a:pP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M Sans Medium" pitchFamily="34" charset="-122"/>
              </a:rPr>
              <a:t>Funciones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M Sans Medium" pitchFamily="34" charset="-122"/>
              </a:rPr>
              <a:t> de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M Sans Medium" pitchFamily="34" charset="-122"/>
              </a:rPr>
              <a:t>Enfermería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13780" y="1636481"/>
            <a:ext cx="3115403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58"/>
              </a:lnSpc>
            </a:pPr>
            <a:endParaRPr lang="en-US" sz="875" dirty="0"/>
          </a:p>
        </p:txBody>
      </p:sp>
      <p:sp>
        <p:nvSpPr>
          <p:cNvPr id="20" name="Text 17"/>
          <p:cNvSpPr/>
          <p:nvPr/>
        </p:nvSpPr>
        <p:spPr>
          <a:xfrm>
            <a:off x="713780" y="6383928"/>
            <a:ext cx="6369844" cy="1485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167"/>
              </a:lnSpc>
            </a:pPr>
            <a:r>
              <a:rPr lang="en-US" sz="1000" dirty="0" err="1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Análisis</a:t>
            </a:r>
            <a:r>
              <a:rPr lang="en-US" sz="1000" dirty="0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 las responsabilidades de </a:t>
            </a:r>
            <a:r>
              <a:rPr lang="en-US" sz="10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enfermería</a:t>
            </a: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oftalmologica</a:t>
            </a:r>
            <a:r>
              <a:rPr lang="en-US" sz="1000" dirty="0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en </a:t>
            </a:r>
            <a:r>
              <a:rPr lang="en-US" sz="1000" dirty="0" err="1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</a:t>
            </a:r>
            <a:r>
              <a:rPr lang="en-US" sz="1000" dirty="0" smtClean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instituciones de salud en Cusco.</a:t>
            </a:r>
            <a:endParaRPr lang="en-US" sz="100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447606A5-698B-49D6-A84B-7CBAC30A973D}"/>
              </a:ext>
            </a:extLst>
          </p:cNvPr>
          <p:cNvSpPr/>
          <p:nvPr/>
        </p:nvSpPr>
        <p:spPr>
          <a:xfrm>
            <a:off x="584995" y="1792357"/>
            <a:ext cx="2516054" cy="1887892"/>
          </a:xfrm>
          <a:prstGeom prst="rect">
            <a:avLst/>
          </a:prstGeom>
          <a:solidFill>
            <a:srgbClr val="F8C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es-PE" sz="1050" dirty="0" err="1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N°</a:t>
            </a:r>
            <a:r>
              <a:rPr lang="es-PE" sz="1050" dirty="0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de Enfermeras Activas en Oftalmología: 03</a:t>
            </a: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  <a:cs typeface="Inter" pitchFamily="34" charset="-120"/>
              </a:rPr>
              <a:t>Triaje</a:t>
            </a:r>
            <a:endParaRPr lang="en-US" sz="1050" dirty="0">
              <a:solidFill>
                <a:srgbClr val="000000"/>
              </a:solidFill>
              <a:latin typeface="Candara" panose="020E0502030303020204" pitchFamily="34" charset="0"/>
              <a:ea typeface="Inter" pitchFamily="34" charset="-122"/>
              <a:cs typeface="Inter" pitchFamily="34" charset="-120"/>
            </a:endParaRP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  <a:cs typeface="Inter" pitchFamily="34" charset="-120"/>
              </a:rPr>
              <a:t>Apoyo</a:t>
            </a:r>
            <a:r>
              <a:rPr lang="en-US" sz="1050" dirty="0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  <a:cs typeface="Inter" pitchFamily="34" charset="-120"/>
              </a:rPr>
              <a:t>en</a:t>
            </a:r>
            <a:r>
              <a:rPr lang="en-US" sz="1050" dirty="0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  <a:cs typeface="Inter" pitchFamily="34" charset="-120"/>
              </a:rPr>
              <a:t> consulta</a:t>
            </a: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  <a:cs typeface="Inter" pitchFamily="34" charset="-120"/>
              </a:rPr>
              <a:t>Instrumentación</a:t>
            </a:r>
            <a:r>
              <a:rPr lang="en-US" sz="1050" dirty="0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  <a:cs typeface="Inter" pitchFamily="34" charset="-120"/>
              </a:rPr>
              <a:t> y </a:t>
            </a:r>
            <a:r>
              <a:rPr lang="en-US" sz="1050" dirty="0" err="1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  <a:cs typeface="Inter" pitchFamily="34" charset="-120"/>
              </a:rPr>
              <a:t>circulación</a:t>
            </a:r>
            <a:endParaRPr lang="en-US" sz="1050" dirty="0">
              <a:solidFill>
                <a:srgbClr val="000000"/>
              </a:solidFill>
              <a:latin typeface="Candara" panose="020E0502030303020204" pitchFamily="34" charset="0"/>
              <a:ea typeface="Inter" pitchFamily="34" charset="-122"/>
              <a:cs typeface="Inter" pitchFamily="34" charset="-120"/>
            </a:endParaRP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  <a:cs typeface="Inter" pitchFamily="34" charset="-120"/>
              </a:rPr>
              <a:t>Actividades</a:t>
            </a:r>
            <a:r>
              <a:rPr lang="en-US" sz="1050" dirty="0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  <a:cs typeface="Inter" pitchFamily="34" charset="-120"/>
              </a:rPr>
              <a:t>administrativas</a:t>
            </a:r>
            <a:endParaRPr lang="en-US" sz="1050" dirty="0">
              <a:solidFill>
                <a:srgbClr val="000000"/>
              </a:solidFill>
              <a:latin typeface="Candara" panose="020E0502030303020204" pitchFamily="34" charset="0"/>
              <a:ea typeface="Inter" pitchFamily="34" charset="-122"/>
              <a:cs typeface="Inter" pitchFamily="34" charset="-120"/>
            </a:endParaRP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</a:rPr>
              <a:t>Coordinacion</a:t>
            </a:r>
            <a:r>
              <a:rPr lang="en-US" sz="1050" dirty="0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</a:rPr>
              <a:t> de </a:t>
            </a:r>
            <a:r>
              <a:rPr lang="en-US" sz="1050" dirty="0" err="1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</a:rPr>
              <a:t>abastecimiento</a:t>
            </a:r>
            <a:r>
              <a:rPr lang="en-US" sz="1050" dirty="0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</a:rPr>
              <a:t> de </a:t>
            </a:r>
            <a:r>
              <a:rPr lang="en-US" sz="1050" dirty="0" err="1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</a:rPr>
              <a:t>insumos</a:t>
            </a:r>
            <a:endParaRPr lang="en-US" sz="1050" dirty="0">
              <a:solidFill>
                <a:srgbClr val="000000"/>
              </a:solidFill>
              <a:latin typeface="Candara" panose="020E0502030303020204" pitchFamily="34" charset="0"/>
              <a:ea typeface="Inter" pitchFamily="34" charset="-122"/>
            </a:endParaRPr>
          </a:p>
          <a:p>
            <a:pPr marL="171450" indent="-171450" algn="just">
              <a:buFontTx/>
              <a:buChar char="-"/>
            </a:pPr>
            <a:endParaRPr lang="en-US" sz="1050" dirty="0">
              <a:solidFill>
                <a:srgbClr val="000000"/>
              </a:solidFill>
              <a:latin typeface="Candara" panose="020E0502030303020204" pitchFamily="34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733928D2-C73C-4390-80B5-E54351C5EA60}"/>
              </a:ext>
            </a:extLst>
          </p:cNvPr>
          <p:cNvSpPr/>
          <p:nvPr/>
        </p:nvSpPr>
        <p:spPr>
          <a:xfrm>
            <a:off x="4104930" y="1902180"/>
            <a:ext cx="2516054" cy="1757178"/>
          </a:xfrm>
          <a:prstGeom prst="rect">
            <a:avLst/>
          </a:prstGeom>
          <a:solidFill>
            <a:srgbClr val="DB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es-PE" sz="1050" dirty="0" err="1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N°</a:t>
            </a:r>
            <a:r>
              <a:rPr lang="es-PE" sz="1050" dirty="0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de Enfermeras Activas en Oftalmología: 01</a:t>
            </a: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  <a:cs typeface="Inter" pitchFamily="34" charset="-120"/>
              </a:rPr>
              <a:t>Triaje</a:t>
            </a:r>
            <a:endParaRPr lang="en-US" sz="1050" dirty="0">
              <a:solidFill>
                <a:srgbClr val="000000"/>
              </a:solidFill>
              <a:latin typeface="+mj-lt"/>
              <a:ea typeface="Inter" pitchFamily="34" charset="-122"/>
              <a:cs typeface="Inter" pitchFamily="34" charset="-120"/>
            </a:endParaRP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  <a:cs typeface="Inter" pitchFamily="34" charset="-120"/>
              </a:rPr>
              <a:t>Apoyo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  <a:cs typeface="Inter" pitchFamily="34" charset="-12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  <a:cs typeface="Inter" pitchFamily="34" charset="-120"/>
              </a:rPr>
              <a:t>en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  <a:cs typeface="Inter" pitchFamily="34" charset="-120"/>
              </a:rPr>
              <a:t> consulta</a:t>
            </a: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  <a:cs typeface="Inter" pitchFamily="34" charset="-120"/>
              </a:rPr>
              <a:t>Instrumentación</a:t>
            </a:r>
            <a:endParaRPr lang="en-US" sz="1050" dirty="0">
              <a:solidFill>
                <a:srgbClr val="000000"/>
              </a:solidFill>
              <a:latin typeface="+mj-lt"/>
              <a:ea typeface="Inter" pitchFamily="34" charset="-122"/>
              <a:cs typeface="Inter" pitchFamily="34" charset="-120"/>
            </a:endParaRP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  <a:cs typeface="Inter" pitchFamily="34" charset="-120"/>
              </a:rPr>
              <a:t>Actividades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  <a:cs typeface="Inter" pitchFamily="34" charset="-12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  <a:cs typeface="Inter" pitchFamily="34" charset="-120"/>
              </a:rPr>
              <a:t>administrativas</a:t>
            </a:r>
            <a:endParaRPr lang="en-US" sz="1050" dirty="0">
              <a:solidFill>
                <a:srgbClr val="000000"/>
              </a:solidFill>
              <a:latin typeface="+mj-lt"/>
              <a:ea typeface="Inter" pitchFamily="34" charset="-122"/>
              <a:cs typeface="Inter" pitchFamily="34" charset="-120"/>
            </a:endParaRP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</a:rPr>
              <a:t>Coordinación</a:t>
            </a:r>
            <a:r>
              <a:rPr lang="en-US" sz="1050" dirty="0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</a:rPr>
              <a:t> de </a:t>
            </a:r>
            <a:r>
              <a:rPr lang="en-US" sz="1050" dirty="0" err="1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</a:rPr>
              <a:t>abastecimiento</a:t>
            </a:r>
            <a:r>
              <a:rPr lang="en-US" sz="1050" dirty="0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</a:rPr>
              <a:t> de </a:t>
            </a:r>
            <a:r>
              <a:rPr lang="en-US" sz="1050" dirty="0" err="1">
                <a:solidFill>
                  <a:srgbClr val="000000"/>
                </a:solidFill>
                <a:latin typeface="Candara" panose="020E0502030303020204" pitchFamily="34" charset="0"/>
                <a:ea typeface="Inter" pitchFamily="34" charset="-122"/>
              </a:rPr>
              <a:t>insumos</a:t>
            </a:r>
            <a:endParaRPr lang="en-US" sz="1050" dirty="0">
              <a:solidFill>
                <a:srgbClr val="000000"/>
              </a:solidFill>
              <a:latin typeface="Candara" panose="020E0502030303020204" pitchFamily="34" charset="0"/>
              <a:ea typeface="Inter" pitchFamily="34" charset="-122"/>
            </a:endParaRPr>
          </a:p>
          <a:p>
            <a:pPr marL="171450" indent="-171450" algn="just">
              <a:buFontTx/>
              <a:buChar char="-"/>
            </a:pPr>
            <a:endParaRPr lang="en-US" sz="1050" dirty="0">
              <a:solidFill>
                <a:srgbClr val="000000"/>
              </a:solidFill>
              <a:latin typeface="+mj-lt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014132B3-4C28-46DB-AB60-E0FF6DBDB118}"/>
              </a:ext>
            </a:extLst>
          </p:cNvPr>
          <p:cNvSpPr/>
          <p:nvPr/>
        </p:nvSpPr>
        <p:spPr>
          <a:xfrm>
            <a:off x="432196" y="1476384"/>
            <a:ext cx="2109044" cy="655712"/>
          </a:xfrm>
          <a:prstGeom prst="roundRect">
            <a:avLst/>
          </a:prstGeom>
          <a:solidFill>
            <a:srgbClr val="F097F7">
              <a:alpha val="50196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HOSPITAL NACIONAL ADOLFO GUEVARA VELASCO - ESSALUD</a:t>
            </a:r>
            <a:endParaRPr lang="en-US" sz="105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algn="ctr"/>
            <a:endParaRPr lang="en-US" sz="1050" dirty="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xmlns="" id="{31CDA0A4-02DE-4490-8C0E-5F307B0B8B40}"/>
              </a:ext>
            </a:extLst>
          </p:cNvPr>
          <p:cNvSpPr/>
          <p:nvPr/>
        </p:nvSpPr>
        <p:spPr>
          <a:xfrm>
            <a:off x="3957968" y="1470950"/>
            <a:ext cx="2109044" cy="655712"/>
          </a:xfrm>
          <a:prstGeom prst="roundRect">
            <a:avLst/>
          </a:prstGeom>
          <a:solidFill>
            <a:srgbClr val="B48FFF">
              <a:alpha val="50196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HOSPITAL REGIONAL DEL CUSCO</a:t>
            </a:r>
            <a:endParaRPr lang="en-US" sz="105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algn="ctr"/>
            <a:endParaRPr lang="en-US" sz="105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53A94D2E-3F71-4E7C-AE60-3E213738CDFB}"/>
              </a:ext>
            </a:extLst>
          </p:cNvPr>
          <p:cNvSpPr/>
          <p:nvPr/>
        </p:nvSpPr>
        <p:spPr>
          <a:xfrm>
            <a:off x="1234490" y="4195148"/>
            <a:ext cx="2516054" cy="1657751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es-PE" sz="1050" dirty="0" err="1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N°</a:t>
            </a:r>
            <a:r>
              <a:rPr lang="es-PE" sz="1050" dirty="0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de Enfermeras Activas en Oftalmología: 02</a:t>
            </a: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Triaje</a:t>
            </a:r>
            <a:endParaRPr lang="en-US" sz="1050" dirty="0">
              <a:solidFill>
                <a:srgbClr val="000000"/>
              </a:solidFill>
              <a:latin typeface="+mj-lt"/>
              <a:ea typeface="Inter" pitchFamily="34" charset="-122"/>
            </a:endParaRP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Apoyo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en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consulta</a:t>
            </a: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Actividades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administrativas</a:t>
            </a:r>
            <a:endParaRPr lang="en-US" sz="1050" dirty="0">
              <a:solidFill>
                <a:srgbClr val="000000"/>
              </a:solidFill>
              <a:latin typeface="+mj-lt"/>
              <a:ea typeface="Inter" pitchFamily="34" charset="-122"/>
            </a:endParaRP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Instrumentación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en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cirugías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menores</a:t>
            </a:r>
            <a:endParaRPr lang="en-US" sz="1050" dirty="0">
              <a:solidFill>
                <a:srgbClr val="000000"/>
              </a:solidFill>
              <a:latin typeface="+mj-lt"/>
              <a:ea typeface="Inter" pitchFamily="34" charset="-122"/>
            </a:endParaRP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Coordinación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de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abastecimiento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de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insumos</a:t>
            </a:r>
            <a:endParaRPr lang="en-US" sz="1050" dirty="0">
              <a:solidFill>
                <a:srgbClr val="000000"/>
              </a:solidFill>
              <a:latin typeface="+mj-lt"/>
              <a:ea typeface="Inter" pitchFamily="34" charset="-122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xmlns="" id="{D9B6A71F-FF59-4AB6-ADAC-6673F0CCDC86}"/>
              </a:ext>
            </a:extLst>
          </p:cNvPr>
          <p:cNvSpPr/>
          <p:nvPr/>
        </p:nvSpPr>
        <p:spPr>
          <a:xfrm>
            <a:off x="1057299" y="3755138"/>
            <a:ext cx="2109044" cy="655712"/>
          </a:xfrm>
          <a:prstGeom prst="roundRect">
            <a:avLst/>
          </a:prstGeom>
          <a:solidFill>
            <a:srgbClr val="FFA3A3">
              <a:alpha val="47843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HOSPITAL ANTONIO LORENA </a:t>
            </a:r>
            <a:endParaRPr lang="en-US" sz="105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algn="ctr"/>
            <a:endParaRPr lang="en-US" sz="1050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5F4F12AF-4818-463A-B400-7B1E5A2EBCB5}"/>
              </a:ext>
            </a:extLst>
          </p:cNvPr>
          <p:cNvSpPr/>
          <p:nvPr/>
        </p:nvSpPr>
        <p:spPr>
          <a:xfrm>
            <a:off x="4684716" y="3997469"/>
            <a:ext cx="2446467" cy="2126764"/>
          </a:xfrm>
          <a:prstGeom prst="rect">
            <a:avLst/>
          </a:prstGeom>
          <a:solidFill>
            <a:srgbClr val="B1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es-PE" sz="1050" dirty="0" err="1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N°</a:t>
            </a:r>
            <a:r>
              <a:rPr lang="es-PE" sz="1050" dirty="0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 de Enfermeras Activas en Oftalmología: 02</a:t>
            </a: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Instrumentación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y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circulación</a:t>
            </a:r>
            <a:endParaRPr lang="en-US" sz="1050" dirty="0">
              <a:solidFill>
                <a:srgbClr val="000000"/>
              </a:solidFill>
              <a:latin typeface="+mj-lt"/>
              <a:ea typeface="Inter" pitchFamily="34" charset="-122"/>
            </a:endParaRP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Esterilización</a:t>
            </a:r>
            <a:endParaRPr lang="en-US" sz="1050" dirty="0">
              <a:solidFill>
                <a:srgbClr val="000000"/>
              </a:solidFill>
              <a:latin typeface="+mj-lt"/>
              <a:ea typeface="Inter" pitchFamily="34" charset="-122"/>
            </a:endParaRP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Organización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y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coordinación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quirúrgica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Evaluación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HCL y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programación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de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pacientes</a:t>
            </a:r>
            <a:endParaRPr lang="en-US" sz="1050" dirty="0">
              <a:solidFill>
                <a:srgbClr val="000000"/>
              </a:solidFill>
              <a:latin typeface="+mj-lt"/>
              <a:ea typeface="Inter" pitchFamily="34" charset="-122"/>
            </a:endParaRPr>
          </a:p>
          <a:p>
            <a:pPr marL="171450" indent="-171450" algn="just">
              <a:buFontTx/>
              <a:buChar char="-"/>
            </a:pP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Actividades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administrativas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 y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coordinación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 de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Inter" pitchFamily="34" charset="-122"/>
              </a:rPr>
              <a:t>insumos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Inter" pitchFamily="34" charset="-122"/>
              </a:rPr>
              <a:t>.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xmlns="" id="{2F41ED98-E882-4943-AE35-AAF5442F4F90}"/>
              </a:ext>
            </a:extLst>
          </p:cNvPr>
          <p:cNvSpPr/>
          <p:nvPr/>
        </p:nvSpPr>
        <p:spPr>
          <a:xfrm>
            <a:off x="4531917" y="3681496"/>
            <a:ext cx="2109044" cy="655712"/>
          </a:xfrm>
          <a:prstGeom prst="roundRect">
            <a:avLst/>
          </a:prstGeom>
          <a:solidFill>
            <a:srgbClr val="33CCCC">
              <a:alpha val="50588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CSI LA FUENTE</a:t>
            </a:r>
            <a:endParaRPr lang="en-US" sz="1050" dirty="0"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  <a:p>
            <a:pPr algn="ctr"/>
            <a:endParaRPr lang="en-US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8" grpId="0" animBg="1"/>
      <p:bldP spid="30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98183" y="515651"/>
            <a:ext cx="5724708" cy="364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33"/>
              </a:lnSpc>
            </a:pPr>
            <a:r>
              <a:rPr lang="es-P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M Sans Medium" pitchFamily="34" charset="-122"/>
              </a:rPr>
              <a:t>CENTRO DE SALUD INTEGRAL “LA FUENTE”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3898754" y="1760256"/>
            <a:ext cx="6363295" cy="884238"/>
          </a:xfrm>
          <a:prstGeom prst="roundRect">
            <a:avLst>
              <a:gd name="adj" fmla="val 1980"/>
            </a:avLst>
          </a:prstGeom>
          <a:solidFill>
            <a:srgbClr val="FFA3A3">
              <a:alpha val="27843"/>
            </a:srgbClr>
          </a:solidFill>
          <a:ln w="15240">
            <a:solidFill>
              <a:srgbClr val="65696B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049077" y="1853215"/>
            <a:ext cx="1458813" cy="182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17"/>
              </a:lnSpc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Nuestra Misión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028134" y="2061946"/>
            <a:ext cx="6104533" cy="373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58"/>
              </a:lnSpc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Promover vidas saludables a través de atención integral: preventiva, de rehabilitación y curativa, cuidando la salud física y espiritual, con fundamento en la fe en Jesucristo.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369896" y="2861938"/>
            <a:ext cx="6975577" cy="946504"/>
          </a:xfrm>
          <a:prstGeom prst="roundRect">
            <a:avLst>
              <a:gd name="adj" fmla="val 2509"/>
            </a:avLst>
          </a:prstGeom>
          <a:solidFill>
            <a:srgbClr val="B48FFF">
              <a:alpha val="21176"/>
            </a:srgbClr>
          </a:solidFill>
          <a:ln w="15240">
            <a:solidFill>
              <a:srgbClr val="65696B"/>
            </a:solidFill>
            <a:prstDash val="solid"/>
          </a:ln>
        </p:spPr>
        <p:txBody>
          <a:bodyPr/>
          <a:lstStyle/>
          <a:p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4563462" y="2974402"/>
            <a:ext cx="1458813" cy="182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17"/>
              </a:lnSpc>
            </a:pP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Nuestra Visión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529832" y="3279469"/>
            <a:ext cx="6104533" cy="18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58"/>
              </a:lnSpc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 una organización líder en salud a nivel nacional, que refleje a </a:t>
            </a:r>
            <a:r>
              <a:rPr lang="en-US" sz="14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Jesucristo</a:t>
            </a: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</a:t>
            </a: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cada</a:t>
            </a:r>
            <a:endParaRPr lang="en-US" sz="1400" dirty="0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1458"/>
              </a:lnSpc>
            </a:pP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servicio que brindamos.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806365" y="4225973"/>
            <a:ext cx="1750517" cy="218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08"/>
              </a:lnSpc>
            </a:pP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Fortalezas Clave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41534" y="4491079"/>
            <a:ext cx="3123307" cy="50800"/>
          </a:xfrm>
          <a:prstGeom prst="roundRect">
            <a:avLst>
              <a:gd name="adj" fmla="val 34460"/>
            </a:avLst>
          </a:prstGeom>
          <a:solidFill>
            <a:srgbClr val="AC9EF5"/>
          </a:solidFill>
          <a:ln/>
        </p:spPr>
      </p:sp>
      <p:sp>
        <p:nvSpPr>
          <p:cNvPr id="13" name="Shape 10"/>
          <p:cNvSpPr/>
          <p:nvPr/>
        </p:nvSpPr>
        <p:spPr>
          <a:xfrm>
            <a:off x="5689373" y="4332763"/>
            <a:ext cx="287301" cy="323603"/>
          </a:xfrm>
          <a:prstGeom prst="roundRect">
            <a:avLst>
              <a:gd name="adj" fmla="val 217687"/>
            </a:avLst>
          </a:prstGeom>
          <a:solidFill>
            <a:srgbClr val="AC9EF5"/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011" y="4336962"/>
            <a:ext cx="226559" cy="283239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932700" y="5036114"/>
            <a:ext cx="1458813" cy="182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17"/>
              </a:lnSpc>
            </a:pP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Tecnología de Punta 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570917" y="4777778"/>
            <a:ext cx="2864544" cy="373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58"/>
              </a:lnSpc>
            </a:pPr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 flipV="1">
            <a:off x="7681624" y="4486118"/>
            <a:ext cx="3892309" cy="45719"/>
          </a:xfrm>
          <a:prstGeom prst="roundRect">
            <a:avLst>
              <a:gd name="adj" fmla="val 34460"/>
            </a:avLst>
          </a:prstGeom>
          <a:solidFill>
            <a:srgbClr val="AC9EF5"/>
          </a:solidFill>
          <a:ln/>
        </p:spPr>
      </p:sp>
      <p:sp>
        <p:nvSpPr>
          <p:cNvPr id="19" name="Shape 15"/>
          <p:cNvSpPr/>
          <p:nvPr/>
        </p:nvSpPr>
        <p:spPr>
          <a:xfrm>
            <a:off x="9452756" y="4326185"/>
            <a:ext cx="350044" cy="350044"/>
          </a:xfrm>
          <a:prstGeom prst="roundRect">
            <a:avLst>
              <a:gd name="adj" fmla="val 217687"/>
            </a:avLst>
          </a:prstGeom>
          <a:solidFill>
            <a:srgbClr val="AC9EF5"/>
          </a:solidFill>
          <a:ln/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956" y="4330906"/>
            <a:ext cx="244971" cy="306257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7811005" y="5334516"/>
            <a:ext cx="1987253" cy="182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17"/>
              </a:lnSpc>
            </a:pPr>
            <a:r>
              <a:rPr lang="en-US" sz="2000" dirty="0" err="1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Especialistas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Internacionales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7811005" y="5054301"/>
            <a:ext cx="2864544" cy="373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58"/>
              </a:lnSpc>
            </a:pPr>
            <a:endParaRPr lang="en-US" sz="1400" dirty="0"/>
          </a:p>
        </p:txBody>
      </p:sp>
      <p:sp>
        <p:nvSpPr>
          <p:cNvPr id="24" name="Shape 19"/>
          <p:cNvSpPr/>
          <p:nvPr/>
        </p:nvSpPr>
        <p:spPr>
          <a:xfrm>
            <a:off x="4369896" y="5861105"/>
            <a:ext cx="7231026" cy="69139"/>
          </a:xfrm>
          <a:prstGeom prst="roundRect">
            <a:avLst>
              <a:gd name="adj" fmla="val 34460"/>
            </a:avLst>
          </a:prstGeom>
          <a:solidFill>
            <a:srgbClr val="AC9EF5"/>
          </a:solidFill>
          <a:ln/>
        </p:spPr>
      </p:sp>
      <p:sp>
        <p:nvSpPr>
          <p:cNvPr id="25" name="Shape 20"/>
          <p:cNvSpPr/>
          <p:nvPr/>
        </p:nvSpPr>
        <p:spPr>
          <a:xfrm>
            <a:off x="7554405" y="5689589"/>
            <a:ext cx="350044" cy="350044"/>
          </a:xfrm>
          <a:prstGeom prst="roundRect">
            <a:avLst>
              <a:gd name="adj" fmla="val 217687"/>
            </a:avLst>
          </a:prstGeom>
          <a:solidFill>
            <a:srgbClr val="AC9EF5"/>
          </a:solidFill>
          <a:ln/>
        </p:spPr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756" y="5689589"/>
            <a:ext cx="251893" cy="306319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5080260" y="945465"/>
            <a:ext cx="5956878" cy="373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458"/>
              </a:lnSpc>
            </a:pPr>
            <a:r>
              <a:rPr lang="en-US" sz="1200" i="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Asociación</a:t>
            </a:r>
            <a:r>
              <a:rPr lang="en-US" sz="1200" i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civil sin fines de lucro, ubicada en San Jerónimo, Cusco - Perú</a:t>
            </a:r>
          </a:p>
          <a:p>
            <a:pPr algn="ctr">
              <a:lnSpc>
                <a:spcPts val="1458"/>
              </a:lnSpc>
            </a:pPr>
            <a:r>
              <a:rPr lang="en-US" sz="1200" i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</a:t>
            </a:r>
            <a:r>
              <a:rPr lang="en-US" sz="1200" i="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Organización</a:t>
            </a:r>
            <a:r>
              <a:rPr lang="en-US" sz="1200" i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Cristiana </a:t>
            </a:r>
          </a:p>
        </p:txBody>
      </p:sp>
      <p:sp>
        <p:nvSpPr>
          <p:cNvPr id="31" name="Text 11">
            <a:extLst>
              <a:ext uri="{FF2B5EF4-FFF2-40B4-BE49-F238E27FC236}">
                <a16:creationId xmlns:a16="http://schemas.microsoft.com/office/drawing/2014/main" xmlns="" id="{527425C5-E05A-4821-B7FA-A8F1A515C287}"/>
              </a:ext>
            </a:extLst>
          </p:cNvPr>
          <p:cNvSpPr/>
          <p:nvPr/>
        </p:nvSpPr>
        <p:spPr>
          <a:xfrm>
            <a:off x="7784365" y="4772916"/>
            <a:ext cx="1458813" cy="182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17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Formación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académica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especializada</a:t>
            </a:r>
            <a:endParaRPr lang="en-US" sz="2000" dirty="0">
              <a:solidFill>
                <a:srgbClr val="000000"/>
              </a:solidFill>
              <a:latin typeface="Candara" panose="020E0502030303020204" pitchFamily="34" charset="0"/>
              <a:ea typeface="DM Sans Medium" pitchFamily="34" charset="-122"/>
              <a:cs typeface="DM Sans Medium" pitchFamily="34" charset="-120"/>
            </a:endParaRPr>
          </a:p>
          <a:p>
            <a:pPr>
              <a:lnSpc>
                <a:spcPts val="1417"/>
              </a:lnSpc>
            </a:pPr>
            <a:r>
              <a:rPr lang="en-US" sz="1400" i="1" dirty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Refractive Surgery Alliance Fellowship </a:t>
            </a:r>
            <a:r>
              <a:rPr lang="en-US" sz="1400" i="1" dirty="0" err="1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Netwowork</a:t>
            </a:r>
            <a:r>
              <a:rPr lang="en-US" sz="1400" i="1" dirty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endParaRPr lang="en-US" sz="1400" i="1" dirty="0">
              <a:latin typeface="Candara" panose="020E0502030303020204" pitchFamily="34" charset="0"/>
            </a:endParaRPr>
          </a:p>
        </p:txBody>
      </p:sp>
      <p:sp>
        <p:nvSpPr>
          <p:cNvPr id="32" name="Text 21">
            <a:extLst>
              <a:ext uri="{FF2B5EF4-FFF2-40B4-BE49-F238E27FC236}">
                <a16:creationId xmlns:a16="http://schemas.microsoft.com/office/drawing/2014/main" xmlns="" id="{2F8E9A51-A347-44B3-AB10-4924A82D74B9}"/>
              </a:ext>
            </a:extLst>
          </p:cNvPr>
          <p:cNvSpPr/>
          <p:nvPr/>
        </p:nvSpPr>
        <p:spPr>
          <a:xfrm>
            <a:off x="5029324" y="6229698"/>
            <a:ext cx="1458813" cy="182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17"/>
              </a:lnSpc>
            </a:pP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Referente Regional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33" name="Text 21">
            <a:extLst>
              <a:ext uri="{FF2B5EF4-FFF2-40B4-BE49-F238E27FC236}">
                <a16:creationId xmlns:a16="http://schemas.microsoft.com/office/drawing/2014/main" xmlns="" id="{A5CFB0D5-220D-4F86-A54E-336A770CDCB3}"/>
              </a:ext>
            </a:extLst>
          </p:cNvPr>
          <p:cNvSpPr/>
          <p:nvPr/>
        </p:nvSpPr>
        <p:spPr>
          <a:xfrm>
            <a:off x="8345490" y="6201152"/>
            <a:ext cx="1458813" cy="182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17"/>
              </a:lnSpc>
            </a:pPr>
            <a:r>
              <a:rPr lang="es-PE" sz="2000" dirty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</a:rPr>
              <a:t>R</a:t>
            </a:r>
            <a:r>
              <a:rPr lang="en-US" sz="2000" dirty="0" err="1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</a:rPr>
              <a:t>esponsabilidad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</a:rPr>
              <a:t> Social</a:t>
            </a:r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21CEF874-346C-45B5-95F7-C686F44E26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8" y="0"/>
            <a:ext cx="3660219" cy="26954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9681452-D231-4F1B-B382-66EF6B5945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9" y="1944566"/>
            <a:ext cx="3660218" cy="4870961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1652C4BC-2D7B-4475-8351-779B7D3F8B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4365" y="6414848"/>
            <a:ext cx="1477474" cy="373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2258" y="573873"/>
            <a:ext cx="6462713" cy="6717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Retos</a:t>
            </a:r>
            <a:r>
              <a:rPr lang="en-US" sz="3200" b="1" dirty="0" smtClean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Regionales</a:t>
            </a:r>
            <a:r>
              <a:rPr lang="en-US" sz="3200" b="1" dirty="0" smtClean="0">
                <a:solidFill>
                  <a:srgbClr val="000000"/>
                </a:solidFill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 - Cusco</a:t>
            </a:r>
          </a:p>
          <a:p>
            <a:pPr algn="ctr"/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06955" y="1592576"/>
            <a:ext cx="6462713" cy="171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33"/>
              </a:lnSpc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Enfrentando los desafíos clave para el avance y reconocimiento de la</a:t>
            </a:r>
          </a:p>
          <a:p>
            <a:pPr algn="ctr">
              <a:lnSpc>
                <a:spcPts val="1333"/>
              </a:lnSpc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enfermería especializada en salud visual.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610626" y="2860990"/>
            <a:ext cx="2038945" cy="167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292"/>
              </a:lnSpc>
            </a:pPr>
            <a:r>
              <a:rPr lang="en-US" sz="1600" b="1" dirty="0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Formalizar el Rol del Especialista</a:t>
            </a:r>
            <a:endParaRPr lang="en-US" sz="1600" b="1" dirty="0">
              <a:latin typeface="Corbel Light" panose="020B0303020204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58841" y="2541158"/>
            <a:ext cx="2937272" cy="343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33"/>
              </a:lnSpc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3855110" y="2595883"/>
            <a:ext cx="3177679" cy="50800"/>
          </a:xfrm>
          <a:prstGeom prst="roundRect">
            <a:avLst>
              <a:gd name="adj" fmla="val 31735"/>
            </a:avLst>
          </a:prstGeom>
          <a:solidFill>
            <a:srgbClr val="AC9EF5"/>
          </a:solidFill>
          <a:ln/>
        </p:spPr>
      </p:sp>
      <p:sp>
        <p:nvSpPr>
          <p:cNvPr id="13" name="Shape 9"/>
          <p:cNvSpPr/>
          <p:nvPr/>
        </p:nvSpPr>
        <p:spPr>
          <a:xfrm>
            <a:off x="5243931" y="2420206"/>
            <a:ext cx="322362" cy="322362"/>
          </a:xfrm>
          <a:prstGeom prst="roundRect">
            <a:avLst>
              <a:gd name="adj" fmla="val 236380"/>
            </a:avLst>
          </a:prstGeom>
          <a:solidFill>
            <a:srgbClr val="AC9EF5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457" y="2441832"/>
            <a:ext cx="201731" cy="252204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919784" y="2841637"/>
            <a:ext cx="3337369" cy="335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Garantizar la Permanencia del Talento Humano</a:t>
            </a:r>
            <a:endParaRPr lang="en-US" sz="1600" b="1" dirty="0">
              <a:latin typeface="Corbel Light" panose="020B0303020204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3743876" y="2709037"/>
            <a:ext cx="2937371" cy="343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33"/>
              </a:lnSpc>
            </a:pPr>
            <a:endParaRPr lang="en-US" sz="1600" dirty="0"/>
          </a:p>
        </p:txBody>
      </p:sp>
      <p:sp>
        <p:nvSpPr>
          <p:cNvPr id="17" name="Shape 12"/>
          <p:cNvSpPr/>
          <p:nvPr/>
        </p:nvSpPr>
        <p:spPr>
          <a:xfrm>
            <a:off x="338688" y="3197755"/>
            <a:ext cx="3177580" cy="964803"/>
          </a:xfrm>
          <a:prstGeom prst="roundRect">
            <a:avLst>
              <a:gd name="adj" fmla="val 6318"/>
            </a:avLst>
          </a:prstGeom>
          <a:solidFill>
            <a:srgbClr val="F2F2F2"/>
          </a:solidFill>
          <a:ln/>
        </p:spPr>
      </p:sp>
      <p:sp>
        <p:nvSpPr>
          <p:cNvPr id="18" name="Shape 13"/>
          <p:cNvSpPr/>
          <p:nvPr/>
        </p:nvSpPr>
        <p:spPr>
          <a:xfrm>
            <a:off x="338688" y="3428769"/>
            <a:ext cx="3177580" cy="50800"/>
          </a:xfrm>
          <a:prstGeom prst="roundRect">
            <a:avLst>
              <a:gd name="adj" fmla="val 31735"/>
            </a:avLst>
          </a:prstGeom>
          <a:solidFill>
            <a:srgbClr val="AC9EF5"/>
          </a:solidFill>
          <a:ln/>
        </p:spPr>
      </p:sp>
      <p:sp>
        <p:nvSpPr>
          <p:cNvPr id="19" name="Shape 14"/>
          <p:cNvSpPr/>
          <p:nvPr/>
        </p:nvSpPr>
        <p:spPr>
          <a:xfrm>
            <a:off x="1766296" y="3280337"/>
            <a:ext cx="322362" cy="322362"/>
          </a:xfrm>
          <a:prstGeom prst="roundRect">
            <a:avLst>
              <a:gd name="adj" fmla="val 236380"/>
            </a:avLst>
          </a:prstGeom>
          <a:solidFill>
            <a:srgbClr val="AC9EF5"/>
          </a:solidFill>
          <a:ln/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681" y="3283663"/>
            <a:ext cx="205063" cy="25637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591745" y="3767054"/>
            <a:ext cx="2344341" cy="167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292"/>
              </a:lnSpc>
            </a:pPr>
            <a:r>
              <a:rPr lang="en-US" sz="1600" b="1" dirty="0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</a:rPr>
              <a:t>Expandir el Protagonismo en </a:t>
            </a:r>
            <a:r>
              <a:rPr lang="en-US" sz="1600" b="1" dirty="0" err="1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Cirugías</a:t>
            </a:r>
            <a:endParaRPr lang="en-US" sz="1600" b="1" dirty="0">
              <a:latin typeface="Corbel Light" panose="020B0303020204020204" pitchFamily="34" charset="0"/>
            </a:endParaRPr>
          </a:p>
        </p:txBody>
      </p:sp>
      <p:sp>
        <p:nvSpPr>
          <p:cNvPr id="22" name="Text 16"/>
          <p:cNvSpPr/>
          <p:nvPr/>
        </p:nvSpPr>
        <p:spPr>
          <a:xfrm>
            <a:off x="458841" y="3653944"/>
            <a:ext cx="2937272" cy="343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33"/>
              </a:lnSpc>
            </a:pPr>
            <a:endParaRPr lang="en-US" sz="1600" dirty="0"/>
          </a:p>
        </p:txBody>
      </p:sp>
      <p:sp>
        <p:nvSpPr>
          <p:cNvPr id="24" name="Shape 18"/>
          <p:cNvSpPr/>
          <p:nvPr/>
        </p:nvSpPr>
        <p:spPr>
          <a:xfrm>
            <a:off x="3799630" y="3429061"/>
            <a:ext cx="3177679" cy="50800"/>
          </a:xfrm>
          <a:prstGeom prst="roundRect">
            <a:avLst>
              <a:gd name="adj" fmla="val 31735"/>
            </a:avLst>
          </a:prstGeom>
          <a:solidFill>
            <a:srgbClr val="AC9EF5"/>
          </a:solidFill>
          <a:ln/>
        </p:spPr>
      </p:sp>
      <p:sp>
        <p:nvSpPr>
          <p:cNvPr id="25" name="Shape 19"/>
          <p:cNvSpPr/>
          <p:nvPr/>
        </p:nvSpPr>
        <p:spPr>
          <a:xfrm>
            <a:off x="5227239" y="3280629"/>
            <a:ext cx="322362" cy="322362"/>
          </a:xfrm>
          <a:prstGeom prst="roundRect">
            <a:avLst>
              <a:gd name="adj" fmla="val 236380"/>
            </a:avLst>
          </a:prstGeom>
          <a:solidFill>
            <a:srgbClr val="AC9EF5"/>
          </a:solidFill>
          <a:ln/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565" y="3293232"/>
            <a:ext cx="225623" cy="282074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4249305" y="3761587"/>
            <a:ext cx="1802805" cy="167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292"/>
              </a:lnSpc>
            </a:pPr>
            <a:r>
              <a:rPr lang="en-US" sz="1600" b="1" dirty="0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Cerrar Brechas Tecnológicas</a:t>
            </a:r>
            <a:endParaRPr lang="en-US" sz="1600" b="1" dirty="0">
              <a:latin typeface="Corbel Light" panose="020B0303020204020204" pitchFamily="34" charset="0"/>
            </a:endParaRPr>
          </a:p>
        </p:txBody>
      </p:sp>
      <p:sp>
        <p:nvSpPr>
          <p:cNvPr id="28" name="Text 21"/>
          <p:cNvSpPr/>
          <p:nvPr/>
        </p:nvSpPr>
        <p:spPr>
          <a:xfrm>
            <a:off x="3743876" y="3942424"/>
            <a:ext cx="2937371" cy="343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33"/>
              </a:lnSpc>
            </a:pPr>
            <a:endParaRPr lang="en-US" sz="1600" dirty="0"/>
          </a:p>
        </p:txBody>
      </p:sp>
      <p:sp>
        <p:nvSpPr>
          <p:cNvPr id="29" name="Shape 22"/>
          <p:cNvSpPr/>
          <p:nvPr/>
        </p:nvSpPr>
        <p:spPr>
          <a:xfrm>
            <a:off x="338688" y="4674857"/>
            <a:ext cx="3177580" cy="964803"/>
          </a:xfrm>
          <a:prstGeom prst="roundRect">
            <a:avLst>
              <a:gd name="adj" fmla="val 6318"/>
            </a:avLst>
          </a:prstGeom>
          <a:solidFill>
            <a:srgbClr val="F2F2F2"/>
          </a:solidFill>
          <a:ln/>
        </p:spPr>
      </p:sp>
      <p:sp>
        <p:nvSpPr>
          <p:cNvPr id="30" name="Shape 23"/>
          <p:cNvSpPr/>
          <p:nvPr/>
        </p:nvSpPr>
        <p:spPr>
          <a:xfrm>
            <a:off x="414866" y="4221669"/>
            <a:ext cx="3177580" cy="50800"/>
          </a:xfrm>
          <a:prstGeom prst="roundRect">
            <a:avLst>
              <a:gd name="adj" fmla="val 31735"/>
            </a:avLst>
          </a:prstGeom>
          <a:solidFill>
            <a:srgbClr val="AC9EF5"/>
          </a:solidFill>
          <a:ln/>
        </p:spPr>
      </p:sp>
      <p:sp>
        <p:nvSpPr>
          <p:cNvPr id="31" name="Shape 24"/>
          <p:cNvSpPr/>
          <p:nvPr/>
        </p:nvSpPr>
        <p:spPr>
          <a:xfrm>
            <a:off x="1842474" y="4073237"/>
            <a:ext cx="322362" cy="322362"/>
          </a:xfrm>
          <a:prstGeom prst="roundRect">
            <a:avLst>
              <a:gd name="adj" fmla="val 236380"/>
            </a:avLst>
          </a:prstGeom>
          <a:solidFill>
            <a:srgbClr val="AC9EF5"/>
          </a:solidFill>
          <a:ln/>
        </p:spPr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843" y="4083700"/>
            <a:ext cx="225623" cy="282074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414866" y="4419090"/>
            <a:ext cx="3209318" cy="696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Fortalecer </a:t>
            </a:r>
            <a:r>
              <a:rPr lang="en-US" sz="1600" b="1" dirty="0" err="1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Programas</a:t>
            </a:r>
            <a:r>
              <a:rPr lang="en-US" sz="1600" b="1" dirty="0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 de</a:t>
            </a:r>
          </a:p>
          <a:p>
            <a:pPr algn="ctr">
              <a:lnSpc>
                <a:spcPts val="1292"/>
              </a:lnSpc>
            </a:pPr>
            <a:r>
              <a:rPr lang="en-US" sz="1600" b="1" dirty="0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Formación</a:t>
            </a:r>
            <a:r>
              <a:rPr lang="en-US" sz="1600" b="1" dirty="0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 Continua</a:t>
            </a:r>
            <a:endParaRPr lang="en-US" sz="1600" b="1" dirty="0">
              <a:latin typeface="Corbel Light" panose="020B0303020204020204" pitchFamily="34" charset="0"/>
            </a:endParaRPr>
          </a:p>
        </p:txBody>
      </p:sp>
      <p:sp>
        <p:nvSpPr>
          <p:cNvPr id="34" name="Text 26"/>
          <p:cNvSpPr/>
          <p:nvPr/>
        </p:nvSpPr>
        <p:spPr>
          <a:xfrm>
            <a:off x="458841" y="5175813"/>
            <a:ext cx="2937272" cy="343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33"/>
              </a:lnSpc>
            </a:pPr>
            <a:endParaRPr lang="en-US" sz="1600" dirty="0"/>
          </a:p>
        </p:txBody>
      </p:sp>
      <p:sp>
        <p:nvSpPr>
          <p:cNvPr id="36" name="Shape 28"/>
          <p:cNvSpPr/>
          <p:nvPr/>
        </p:nvSpPr>
        <p:spPr>
          <a:xfrm>
            <a:off x="3875808" y="4221961"/>
            <a:ext cx="3177679" cy="50800"/>
          </a:xfrm>
          <a:prstGeom prst="roundRect">
            <a:avLst>
              <a:gd name="adj" fmla="val 31735"/>
            </a:avLst>
          </a:prstGeom>
          <a:solidFill>
            <a:srgbClr val="AC9EF5"/>
          </a:solidFill>
          <a:ln/>
        </p:spPr>
      </p:sp>
      <p:sp>
        <p:nvSpPr>
          <p:cNvPr id="37" name="Shape 29"/>
          <p:cNvSpPr/>
          <p:nvPr/>
        </p:nvSpPr>
        <p:spPr>
          <a:xfrm>
            <a:off x="5303417" y="4073529"/>
            <a:ext cx="322362" cy="322362"/>
          </a:xfrm>
          <a:prstGeom prst="roundRect">
            <a:avLst>
              <a:gd name="adj" fmla="val 236380"/>
            </a:avLst>
          </a:prstGeom>
          <a:solidFill>
            <a:srgbClr val="AC9EF5"/>
          </a:solidFill>
          <a:ln/>
        </p:spPr>
      </p:sp>
      <p:pic>
        <p:nvPicPr>
          <p:cNvPr id="38" name="Image 6" descr="preencoded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201" y="4052398"/>
            <a:ext cx="278793" cy="348547"/>
          </a:xfrm>
          <a:prstGeom prst="rect">
            <a:avLst/>
          </a:prstGeom>
        </p:spPr>
      </p:pic>
      <p:sp>
        <p:nvSpPr>
          <p:cNvPr id="39" name="Text 30"/>
          <p:cNvSpPr/>
          <p:nvPr/>
        </p:nvSpPr>
        <p:spPr>
          <a:xfrm>
            <a:off x="4249305" y="4420362"/>
            <a:ext cx="2522637" cy="167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Visibilizar y Posicionar </a:t>
            </a:r>
            <a:r>
              <a:rPr lang="en-US" sz="1600" b="1" dirty="0" err="1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el</a:t>
            </a:r>
            <a:r>
              <a:rPr lang="en-US" sz="1600" b="1" dirty="0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 </a:t>
            </a:r>
          </a:p>
          <a:p>
            <a:pPr algn="ctr">
              <a:lnSpc>
                <a:spcPts val="1292"/>
              </a:lnSpc>
            </a:pPr>
            <a:r>
              <a:rPr lang="en-US" sz="1600" b="1" dirty="0" err="1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Rol</a:t>
            </a:r>
            <a:r>
              <a:rPr lang="en-US" sz="1600" b="1" dirty="0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 Estratégico</a:t>
            </a:r>
            <a:endParaRPr lang="en-US" sz="1600" b="1" dirty="0">
              <a:latin typeface="Corbel Light" panose="020B0303020204020204" pitchFamily="34" charset="0"/>
            </a:endParaRPr>
          </a:p>
        </p:txBody>
      </p:sp>
      <p:sp>
        <p:nvSpPr>
          <p:cNvPr id="40" name="Text 31"/>
          <p:cNvSpPr/>
          <p:nvPr/>
        </p:nvSpPr>
        <p:spPr>
          <a:xfrm>
            <a:off x="3743876" y="5175813"/>
            <a:ext cx="2937371" cy="343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33"/>
              </a:lnSpc>
            </a:pPr>
            <a:endParaRPr lang="en-US" sz="1600" dirty="0"/>
          </a:p>
        </p:txBody>
      </p:sp>
      <p:sp>
        <p:nvSpPr>
          <p:cNvPr id="41" name="Shape 32"/>
          <p:cNvSpPr/>
          <p:nvPr/>
        </p:nvSpPr>
        <p:spPr>
          <a:xfrm>
            <a:off x="319411" y="5536960"/>
            <a:ext cx="6462713" cy="792957"/>
          </a:xfrm>
          <a:prstGeom prst="roundRect">
            <a:avLst>
              <a:gd name="adj" fmla="val 7688"/>
            </a:avLst>
          </a:prstGeom>
          <a:solidFill>
            <a:srgbClr val="F2F2F2"/>
          </a:solidFill>
          <a:ln/>
        </p:spPr>
      </p:sp>
      <p:sp>
        <p:nvSpPr>
          <p:cNvPr id="42" name="Shape 33"/>
          <p:cNvSpPr/>
          <p:nvPr/>
        </p:nvSpPr>
        <p:spPr>
          <a:xfrm>
            <a:off x="414866" y="5151949"/>
            <a:ext cx="6462713" cy="50800"/>
          </a:xfrm>
          <a:prstGeom prst="roundRect">
            <a:avLst>
              <a:gd name="adj" fmla="val 31735"/>
            </a:avLst>
          </a:prstGeom>
          <a:solidFill>
            <a:srgbClr val="AC9EF5"/>
          </a:solidFill>
          <a:ln/>
        </p:spPr>
      </p:sp>
      <p:sp>
        <p:nvSpPr>
          <p:cNvPr id="43" name="Shape 34"/>
          <p:cNvSpPr/>
          <p:nvPr/>
        </p:nvSpPr>
        <p:spPr>
          <a:xfrm>
            <a:off x="3494219" y="5002700"/>
            <a:ext cx="322362" cy="322362"/>
          </a:xfrm>
          <a:prstGeom prst="roundRect">
            <a:avLst>
              <a:gd name="adj" fmla="val 236380"/>
            </a:avLst>
          </a:prstGeom>
          <a:solidFill>
            <a:srgbClr val="AC9EF5"/>
          </a:solidFill>
          <a:ln/>
        </p:spPr>
      </p:sp>
      <p:pic>
        <p:nvPicPr>
          <p:cNvPr id="44" name="Image 7" descr="preencoded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3" y="4998365"/>
            <a:ext cx="267522" cy="334456"/>
          </a:xfrm>
          <a:prstGeom prst="rect">
            <a:avLst/>
          </a:prstGeom>
        </p:spPr>
      </p:pic>
      <p:sp>
        <p:nvSpPr>
          <p:cNvPr id="45" name="Text 35"/>
          <p:cNvSpPr/>
          <p:nvPr/>
        </p:nvSpPr>
        <p:spPr>
          <a:xfrm>
            <a:off x="1866605" y="5502082"/>
            <a:ext cx="2610148" cy="167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292"/>
              </a:lnSpc>
            </a:pPr>
            <a:r>
              <a:rPr lang="en-US" b="1" dirty="0">
                <a:solidFill>
                  <a:srgbClr val="000000"/>
                </a:solidFill>
                <a:latin typeface="Corbel Light" panose="020B0303020204020204" pitchFamily="34" charset="0"/>
                <a:ea typeface="DM Sans Medium" pitchFamily="34" charset="-122"/>
                <a:cs typeface="DM Sans Medium" pitchFamily="34" charset="-120"/>
              </a:rPr>
              <a:t>Reconocimiento como Aliado Estratégico</a:t>
            </a:r>
            <a:endParaRPr lang="en-US" b="1" dirty="0">
              <a:latin typeface="Corbel Light" panose="020B0303020204020204" pitchFamily="34" charset="0"/>
            </a:endParaRPr>
          </a:p>
        </p:txBody>
      </p:sp>
      <p:sp>
        <p:nvSpPr>
          <p:cNvPr id="46" name="Text 36"/>
          <p:cNvSpPr/>
          <p:nvPr/>
        </p:nvSpPr>
        <p:spPr>
          <a:xfrm>
            <a:off x="550282" y="6158070"/>
            <a:ext cx="6222405" cy="171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33"/>
              </a:lnSpc>
            </a:pPr>
            <a:endParaRPr lang="en-US" sz="1000" dirty="0"/>
          </a:p>
        </p:txBody>
      </p:sp>
      <p:sp>
        <p:nvSpPr>
          <p:cNvPr id="47" name="Shape 9">
            <a:extLst>
              <a:ext uri="{FF2B5EF4-FFF2-40B4-BE49-F238E27FC236}">
                <a16:creationId xmlns:a16="http://schemas.microsoft.com/office/drawing/2014/main" xmlns="" id="{FFFE23A8-9844-43E9-B1A6-FEC30213EA96}"/>
              </a:ext>
            </a:extLst>
          </p:cNvPr>
          <p:cNvSpPr/>
          <p:nvPr/>
        </p:nvSpPr>
        <p:spPr>
          <a:xfrm>
            <a:off x="377558" y="2588457"/>
            <a:ext cx="3123307" cy="50800"/>
          </a:xfrm>
          <a:prstGeom prst="roundRect">
            <a:avLst>
              <a:gd name="adj" fmla="val 34460"/>
            </a:avLst>
          </a:prstGeom>
          <a:solidFill>
            <a:srgbClr val="AC9EF5"/>
          </a:solidFill>
          <a:ln/>
        </p:spPr>
      </p:sp>
      <p:sp>
        <p:nvSpPr>
          <p:cNvPr id="48" name="Shape 10">
            <a:extLst>
              <a:ext uri="{FF2B5EF4-FFF2-40B4-BE49-F238E27FC236}">
                <a16:creationId xmlns:a16="http://schemas.microsoft.com/office/drawing/2014/main" xmlns="" id="{84FAA8DD-BB21-4C53-AA65-1DE5E3B25F45}"/>
              </a:ext>
            </a:extLst>
          </p:cNvPr>
          <p:cNvSpPr/>
          <p:nvPr/>
        </p:nvSpPr>
        <p:spPr>
          <a:xfrm>
            <a:off x="1676155" y="2385533"/>
            <a:ext cx="350044" cy="350044"/>
          </a:xfrm>
          <a:prstGeom prst="roundRect">
            <a:avLst>
              <a:gd name="adj" fmla="val 217687"/>
            </a:avLst>
          </a:prstGeom>
          <a:solidFill>
            <a:srgbClr val="AC9EF5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809" y="2409585"/>
            <a:ext cx="181592" cy="227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6895" y="818317"/>
            <a:ext cx="6297018" cy="767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00"/>
              </a:lnSpc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Propuestas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Regionales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M Sans Medium" pitchFamily="34" charset="-122"/>
                <a:cs typeface="DM Sans Medium" pitchFamily="34" charset="-120"/>
              </a:rPr>
              <a:t>- Cusco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Shape 1"/>
          <p:cNvSpPr/>
          <p:nvPr/>
        </p:nvSpPr>
        <p:spPr>
          <a:xfrm>
            <a:off x="762796" y="2648713"/>
            <a:ext cx="3087093" cy="12700"/>
          </a:xfrm>
          <a:prstGeom prst="rect">
            <a:avLst/>
          </a:prstGeom>
          <a:solidFill>
            <a:srgbClr val="AC9EF5"/>
          </a:solidFill>
          <a:ln/>
        </p:spPr>
      </p:sp>
      <p:sp>
        <p:nvSpPr>
          <p:cNvPr id="9" name="Shape 4"/>
          <p:cNvSpPr/>
          <p:nvPr/>
        </p:nvSpPr>
        <p:spPr>
          <a:xfrm>
            <a:off x="3972721" y="2648713"/>
            <a:ext cx="3087093" cy="12700"/>
          </a:xfrm>
          <a:prstGeom prst="rect">
            <a:avLst/>
          </a:prstGeom>
          <a:solidFill>
            <a:srgbClr val="AC9EF5"/>
          </a:solidFill>
          <a:ln/>
        </p:spPr>
      </p:sp>
      <p:sp>
        <p:nvSpPr>
          <p:cNvPr id="13" name="Shape 7"/>
          <p:cNvSpPr/>
          <p:nvPr/>
        </p:nvSpPr>
        <p:spPr>
          <a:xfrm>
            <a:off x="762796" y="3726526"/>
            <a:ext cx="3087093" cy="12700"/>
          </a:xfrm>
          <a:prstGeom prst="rect">
            <a:avLst/>
          </a:prstGeom>
          <a:solidFill>
            <a:srgbClr val="AC9EF5"/>
          </a:solidFill>
          <a:ln/>
        </p:spPr>
      </p:sp>
      <p:sp>
        <p:nvSpPr>
          <p:cNvPr id="14" name="Text 8"/>
          <p:cNvSpPr/>
          <p:nvPr/>
        </p:nvSpPr>
        <p:spPr>
          <a:xfrm>
            <a:off x="762796" y="3813343"/>
            <a:ext cx="1771749" cy="191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endParaRPr lang="en-US" sz="1208" dirty="0"/>
          </a:p>
        </p:txBody>
      </p:sp>
      <p:sp>
        <p:nvSpPr>
          <p:cNvPr id="17" name="Shape 10"/>
          <p:cNvSpPr/>
          <p:nvPr/>
        </p:nvSpPr>
        <p:spPr>
          <a:xfrm>
            <a:off x="3972721" y="3726526"/>
            <a:ext cx="3087093" cy="12700"/>
          </a:xfrm>
          <a:prstGeom prst="rect">
            <a:avLst/>
          </a:prstGeom>
          <a:solidFill>
            <a:srgbClr val="AC9EF5"/>
          </a:solidFill>
          <a:ln/>
        </p:spPr>
      </p:sp>
      <p:sp>
        <p:nvSpPr>
          <p:cNvPr id="21" name="Shape 13"/>
          <p:cNvSpPr/>
          <p:nvPr/>
        </p:nvSpPr>
        <p:spPr>
          <a:xfrm>
            <a:off x="762796" y="4804340"/>
            <a:ext cx="3087093" cy="12700"/>
          </a:xfrm>
          <a:prstGeom prst="rect">
            <a:avLst/>
          </a:prstGeom>
          <a:solidFill>
            <a:srgbClr val="AC9EF5"/>
          </a:solidFill>
          <a:ln/>
        </p:spPr>
      </p:sp>
      <p:sp>
        <p:nvSpPr>
          <p:cNvPr id="25" name="Shape 16"/>
          <p:cNvSpPr/>
          <p:nvPr/>
        </p:nvSpPr>
        <p:spPr>
          <a:xfrm>
            <a:off x="3972721" y="4804340"/>
            <a:ext cx="3087093" cy="12700"/>
          </a:xfrm>
          <a:prstGeom prst="rect">
            <a:avLst/>
          </a:prstGeom>
          <a:solidFill>
            <a:srgbClr val="AC9EF5"/>
          </a:solidFill>
          <a:ln/>
        </p:spPr>
      </p:sp>
      <p:sp>
        <p:nvSpPr>
          <p:cNvPr id="29" name="Shape 19"/>
          <p:cNvSpPr/>
          <p:nvPr/>
        </p:nvSpPr>
        <p:spPr>
          <a:xfrm>
            <a:off x="762796" y="5724891"/>
            <a:ext cx="6297018" cy="12700"/>
          </a:xfrm>
          <a:prstGeom prst="rect">
            <a:avLst/>
          </a:prstGeom>
          <a:solidFill>
            <a:srgbClr val="AC9EF5"/>
          </a:solidFill>
          <a:ln/>
        </p:spPr>
      </p:sp>
      <p:sp>
        <p:nvSpPr>
          <p:cNvPr id="32" name="Text 22"/>
          <p:cNvSpPr/>
          <p:nvPr/>
        </p:nvSpPr>
        <p:spPr>
          <a:xfrm>
            <a:off x="891563" y="1676919"/>
            <a:ext cx="6297018" cy="392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42"/>
              </a:lnSpc>
            </a:pPr>
            <a:r>
              <a:rPr lang="en-US" sz="10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Estas propuestas buscan fortalecer la enfermería oftalmológica, mejorando la calidad y accesibilidad de la atención visual en la región.</a:t>
            </a:r>
            <a:endParaRPr lang="en-US" sz="1050" dirty="0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xmlns="" id="{3D932208-3ABB-4A72-9580-C687D02F14A0}"/>
              </a:ext>
            </a:extLst>
          </p:cNvPr>
          <p:cNvSpPr/>
          <p:nvPr/>
        </p:nvSpPr>
        <p:spPr>
          <a:xfrm>
            <a:off x="798199" y="2913252"/>
            <a:ext cx="2784441" cy="393303"/>
          </a:xfrm>
          <a:prstGeom prst="roundRect">
            <a:avLst/>
          </a:prstGeom>
          <a:solidFill>
            <a:srgbClr val="FFDDDD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400" dirty="0" err="1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Impulsar</a:t>
            </a:r>
            <a:r>
              <a:rPr lang="en-US" sz="140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Creación</a:t>
            </a:r>
            <a:r>
              <a:rPr lang="en-US" sz="140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de Plazas</a:t>
            </a:r>
            <a:endParaRPr lang="en-US" sz="1400" dirty="0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xmlns="" id="{FF5E1307-935C-4BC8-8A76-503A895CAC90}"/>
              </a:ext>
            </a:extLst>
          </p:cNvPr>
          <p:cNvSpPr/>
          <p:nvPr/>
        </p:nvSpPr>
        <p:spPr>
          <a:xfrm>
            <a:off x="3260906" y="3025592"/>
            <a:ext cx="624385" cy="367605"/>
          </a:xfrm>
          <a:prstGeom prst="roundRect">
            <a:avLst/>
          </a:prstGeom>
          <a:solidFill>
            <a:srgbClr val="FFA3A3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961" y="3022274"/>
            <a:ext cx="274512" cy="343030"/>
          </a:xfrm>
          <a:prstGeom prst="rect">
            <a:avLst/>
          </a:prstGeom>
        </p:spPr>
      </p:pic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xmlns="" id="{A18B7605-4D58-49EE-A561-7F7833974A3E}"/>
              </a:ext>
            </a:extLst>
          </p:cNvPr>
          <p:cNvSpPr/>
          <p:nvPr/>
        </p:nvSpPr>
        <p:spPr>
          <a:xfrm>
            <a:off x="3974802" y="2921299"/>
            <a:ext cx="2784441" cy="393303"/>
          </a:xfrm>
          <a:prstGeom prst="roundRect">
            <a:avLst/>
          </a:prstGeom>
          <a:solidFill>
            <a:srgbClr val="FFDDDD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400" dirty="0" err="1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Fidelización</a:t>
            </a:r>
            <a:r>
              <a:rPr lang="en-US" sz="140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Laboral</a:t>
            </a:r>
            <a:endParaRPr lang="en-US" sz="1400" dirty="0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xmlns="" id="{057A9B4E-C936-4BD7-9070-507207C91F97}"/>
              </a:ext>
            </a:extLst>
          </p:cNvPr>
          <p:cNvSpPr/>
          <p:nvPr/>
        </p:nvSpPr>
        <p:spPr>
          <a:xfrm>
            <a:off x="6437509" y="3033639"/>
            <a:ext cx="624385" cy="367605"/>
          </a:xfrm>
          <a:prstGeom prst="roundRect">
            <a:avLst/>
          </a:prstGeom>
          <a:solidFill>
            <a:srgbClr val="FFA3A3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917" y="3055548"/>
            <a:ext cx="302651" cy="378192"/>
          </a:xfrm>
          <a:prstGeom prst="rect">
            <a:avLst/>
          </a:prstGeom>
        </p:spPr>
      </p:pic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xmlns="" id="{15272BCC-BFA6-4423-8FAA-83F35614042B}"/>
              </a:ext>
            </a:extLst>
          </p:cNvPr>
          <p:cNvSpPr/>
          <p:nvPr/>
        </p:nvSpPr>
        <p:spPr>
          <a:xfrm>
            <a:off x="733560" y="4038421"/>
            <a:ext cx="2784441" cy="393303"/>
          </a:xfrm>
          <a:prstGeom prst="roundRect">
            <a:avLst/>
          </a:prstGeom>
          <a:solidFill>
            <a:srgbClr val="FFDDDD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40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Desarrollo de </a:t>
            </a:r>
            <a:r>
              <a:rPr lang="en-US" sz="1400" dirty="0" err="1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Protocolos</a:t>
            </a:r>
            <a:endParaRPr lang="en-US" sz="1400" dirty="0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xmlns="" id="{0F3BCEB1-3B02-49CF-A236-6D76C83C2282}"/>
              </a:ext>
            </a:extLst>
          </p:cNvPr>
          <p:cNvSpPr/>
          <p:nvPr/>
        </p:nvSpPr>
        <p:spPr>
          <a:xfrm>
            <a:off x="3196267" y="4150761"/>
            <a:ext cx="624385" cy="367605"/>
          </a:xfrm>
          <a:prstGeom prst="roundRect">
            <a:avLst/>
          </a:prstGeom>
          <a:solidFill>
            <a:srgbClr val="FFA3A3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029" y="4156542"/>
            <a:ext cx="255570" cy="319360"/>
          </a:xfrm>
          <a:prstGeom prst="rect">
            <a:avLst/>
          </a:prstGeom>
        </p:spPr>
      </p:pic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xmlns="" id="{C4040C13-7547-4E16-BCFB-AD01F74FF94E}"/>
              </a:ext>
            </a:extLst>
          </p:cNvPr>
          <p:cNvSpPr/>
          <p:nvPr/>
        </p:nvSpPr>
        <p:spPr>
          <a:xfrm>
            <a:off x="3939400" y="4110442"/>
            <a:ext cx="2921148" cy="393303"/>
          </a:xfrm>
          <a:prstGeom prst="roundRect">
            <a:avLst/>
          </a:prstGeom>
          <a:solidFill>
            <a:srgbClr val="FFDDDD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s-PE" sz="140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</a:rPr>
              <a:t>Sistematizar Buenas Prácticas</a:t>
            </a:r>
            <a:endParaRPr lang="en-US" sz="1400" dirty="0">
              <a:solidFill>
                <a:srgbClr val="000000"/>
              </a:solidFill>
              <a:latin typeface="DM Sans Medium" pitchFamily="34" charset="0"/>
              <a:ea typeface="DM Sans Medium" pitchFamily="34" charset="-122"/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xmlns="" id="{115BDB7B-0BBA-4109-8F45-A750B797037F}"/>
              </a:ext>
            </a:extLst>
          </p:cNvPr>
          <p:cNvSpPr/>
          <p:nvPr/>
        </p:nvSpPr>
        <p:spPr>
          <a:xfrm>
            <a:off x="6437509" y="3328687"/>
            <a:ext cx="624385" cy="367605"/>
          </a:xfrm>
          <a:prstGeom prst="roundRect">
            <a:avLst/>
          </a:prstGeom>
          <a:solidFill>
            <a:srgbClr val="FFA3A3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016" y="4222782"/>
            <a:ext cx="276389" cy="345375"/>
          </a:xfrm>
          <a:prstGeom prst="rect">
            <a:avLst/>
          </a:prstGeom>
        </p:spPr>
      </p:pic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xmlns="" id="{0FCA4923-5F4E-4851-923B-8BA0B4D8C165}"/>
              </a:ext>
            </a:extLst>
          </p:cNvPr>
          <p:cNvSpPr/>
          <p:nvPr/>
        </p:nvSpPr>
        <p:spPr>
          <a:xfrm>
            <a:off x="712458" y="5147713"/>
            <a:ext cx="2784441" cy="393303"/>
          </a:xfrm>
          <a:prstGeom prst="roundRect">
            <a:avLst/>
          </a:prstGeom>
          <a:solidFill>
            <a:srgbClr val="FFDDDD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400" dirty="0" err="1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Alianzas</a:t>
            </a:r>
            <a:r>
              <a:rPr lang="en-US" sz="140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Estratégicas</a:t>
            </a:r>
            <a:endParaRPr lang="en-US" sz="1400" dirty="0"/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xmlns="" id="{3E2B635F-FB15-4B74-8858-9FA9E8CE8941}"/>
              </a:ext>
            </a:extLst>
          </p:cNvPr>
          <p:cNvSpPr/>
          <p:nvPr/>
        </p:nvSpPr>
        <p:spPr>
          <a:xfrm>
            <a:off x="3175165" y="5260053"/>
            <a:ext cx="624385" cy="367605"/>
          </a:xfrm>
          <a:prstGeom prst="roundRect">
            <a:avLst/>
          </a:prstGeom>
          <a:solidFill>
            <a:srgbClr val="FFA3A3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378" y="5278209"/>
            <a:ext cx="233245" cy="291463"/>
          </a:xfrm>
          <a:prstGeom prst="rect">
            <a:avLst/>
          </a:prstGeom>
        </p:spPr>
      </p:pic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xmlns="" id="{46D0C880-198C-417B-9AC5-5CBDF40720F0}"/>
              </a:ext>
            </a:extLst>
          </p:cNvPr>
          <p:cNvSpPr/>
          <p:nvPr/>
        </p:nvSpPr>
        <p:spPr>
          <a:xfrm>
            <a:off x="3972721" y="5135631"/>
            <a:ext cx="2784441" cy="393303"/>
          </a:xfrm>
          <a:prstGeom prst="roundRect">
            <a:avLst/>
          </a:prstGeom>
          <a:solidFill>
            <a:srgbClr val="FFDDDD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400" dirty="0" err="1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Capacitación</a:t>
            </a:r>
            <a:r>
              <a:rPr lang="en-US" sz="140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Continua</a:t>
            </a:r>
            <a:endParaRPr lang="en-US" sz="1400" dirty="0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xmlns="" id="{3F58A628-2328-49CF-9658-B399312137C8}"/>
              </a:ext>
            </a:extLst>
          </p:cNvPr>
          <p:cNvSpPr/>
          <p:nvPr/>
        </p:nvSpPr>
        <p:spPr>
          <a:xfrm>
            <a:off x="6435428" y="5247971"/>
            <a:ext cx="624385" cy="367605"/>
          </a:xfrm>
          <a:prstGeom prst="roundRect">
            <a:avLst/>
          </a:prstGeom>
          <a:solidFill>
            <a:srgbClr val="FFA3A3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301" y="5263352"/>
            <a:ext cx="302435" cy="377922"/>
          </a:xfrm>
          <a:prstGeom prst="rect">
            <a:avLst/>
          </a:prstGeom>
        </p:spPr>
      </p:pic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xmlns="" id="{CABF78B1-1B68-4F3E-8604-858CB1005EA4}"/>
              </a:ext>
            </a:extLst>
          </p:cNvPr>
          <p:cNvSpPr/>
          <p:nvPr/>
        </p:nvSpPr>
        <p:spPr>
          <a:xfrm>
            <a:off x="2457667" y="6072270"/>
            <a:ext cx="2784441" cy="393303"/>
          </a:xfrm>
          <a:prstGeom prst="roundRect">
            <a:avLst/>
          </a:prstGeom>
          <a:solidFill>
            <a:srgbClr val="FFDDDD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400" dirty="0" err="1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Integración</a:t>
            </a:r>
            <a:r>
              <a:rPr lang="en-US" sz="140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Gestión</a:t>
            </a:r>
            <a:endParaRPr lang="en-US" sz="1400" dirty="0"/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xmlns="" id="{7E6635F2-5D14-4843-8FD0-95A76AC1A3B8}"/>
              </a:ext>
            </a:extLst>
          </p:cNvPr>
          <p:cNvSpPr/>
          <p:nvPr/>
        </p:nvSpPr>
        <p:spPr>
          <a:xfrm>
            <a:off x="4920374" y="6184610"/>
            <a:ext cx="624385" cy="367605"/>
          </a:xfrm>
          <a:prstGeom prst="roundRect">
            <a:avLst/>
          </a:prstGeom>
          <a:solidFill>
            <a:srgbClr val="FFA3A3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29" y="6218360"/>
            <a:ext cx="217357" cy="271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0706" y="4443842"/>
            <a:ext cx="6297018" cy="17720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916"/>
              </a:lnSpc>
            </a:pPr>
            <a:r>
              <a:rPr lang="en-US" sz="720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¡Gracias!</a:t>
            </a:r>
            <a:endParaRPr lang="en-US" sz="7200" dirty="0"/>
          </a:p>
        </p:txBody>
      </p:sp>
      <p:sp>
        <p:nvSpPr>
          <p:cNvPr id="4" name="Text 1"/>
          <p:cNvSpPr/>
          <p:nvPr/>
        </p:nvSpPr>
        <p:spPr>
          <a:xfrm>
            <a:off x="809222" y="3462868"/>
            <a:ext cx="62970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375"/>
              </a:lnSpc>
            </a:pPr>
            <a:r>
              <a:rPr lang="en-US" sz="2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"Sanar la vista es devolver la luz al cuerpo, y servir es reflejar la luz de Cristo…"</a:t>
            </a:r>
            <a:endParaRPr lang="en-US" sz="24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63" b="89916" l="4375" r="94479">
                        <a14:foregroundMark x1="37188" y1="25630" x2="37188" y2="25630"/>
                        <a14:foregroundMark x1="60313" y1="24930" x2="60313" y2="24930"/>
                        <a14:foregroundMark x1="63333" y1="35014" x2="63333" y2="35014"/>
                        <a14:foregroundMark x1="61354" y1="44678" x2="61354" y2="44678"/>
                        <a14:foregroundMark x1="65313" y1="35014" x2="65313" y2="35014"/>
                        <a14:foregroundMark x1="33333" y1="34594" x2="33333" y2="34594"/>
                        <a14:foregroundMark x1="34688" y1="33473" x2="34688" y2="33473"/>
                        <a14:foregroundMark x1="34688" y1="33473" x2="34688" y2="33473"/>
                        <a14:foregroundMark x1="4479" y1="70868" x2="4479" y2="70868"/>
                        <a14:foregroundMark x1="11458" y1="76471" x2="11458" y2="76471"/>
                        <a14:foregroundMark x1="11979" y1="74510" x2="11979" y2="74510"/>
                        <a14:foregroundMark x1="19896" y1="68627" x2="19896" y2="68627"/>
                        <a14:foregroundMark x1="17083" y1="69048" x2="17083" y2="69048"/>
                        <a14:foregroundMark x1="15937" y1="72689" x2="15937" y2="72689"/>
                        <a14:foregroundMark x1="30833" y1="68908" x2="30833" y2="68908"/>
                        <a14:foregroundMark x1="48333" y1="74370" x2="48333" y2="74370"/>
                        <a14:foregroundMark x1="54063" y1="69888" x2="54063" y2="69888"/>
                        <a14:foregroundMark x1="68646" y1="69468" x2="68646" y2="69468"/>
                        <a14:foregroundMark x1="80104" y1="67787" x2="80313" y2="67647"/>
                        <a14:foregroundMark x1="88542" y1="69188" x2="88542" y2="69188"/>
                        <a14:foregroundMark x1="94583" y1="75210" x2="94583" y2="75210"/>
                        <a14:foregroundMark x1="48750" y1="8263" x2="48750" y2="8263"/>
                        <a14:foregroundMark x1="36771" y1="63445" x2="36771" y2="63445"/>
                        <a14:foregroundMark x1="41875" y1="70308" x2="41875" y2="70308"/>
                        <a14:foregroundMark x1="48021" y1="71008" x2="48021" y2="71008"/>
                        <a14:foregroundMark x1="47188" y1="76331" x2="47188" y2="76331"/>
                        <a14:foregroundMark x1="64167" y1="74510" x2="64167" y2="74510"/>
                        <a14:foregroundMark x1="63750" y1="71289" x2="63750" y2="71289"/>
                        <a14:backgroundMark x1="17292" y1="69888" x2="17292" y2="69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589" y="384436"/>
            <a:ext cx="3400285" cy="25280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85B0D7E-F2B6-4C79-92D3-1A95120AD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133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322</TotalTime>
  <Words>411</Words>
  <Application>Microsoft Office PowerPoint</Application>
  <PresentationFormat>Panorámica</PresentationFormat>
  <Paragraphs>84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Cascadia Mono SemiBold</vt:lpstr>
      <vt:lpstr>Cooper Black</vt:lpstr>
      <vt:lpstr>Corbel Light</vt:lpstr>
      <vt:lpstr>DM Sans Medium</vt:lpstr>
      <vt:lpstr>Inter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CENTRO QUIRURGICO LA FUENTE</dc:creator>
  <cp:lastModifiedBy>ALBERTO</cp:lastModifiedBy>
  <cp:revision>20</cp:revision>
  <dcterms:created xsi:type="dcterms:W3CDTF">2025-08-13T12:55:18Z</dcterms:created>
  <dcterms:modified xsi:type="dcterms:W3CDTF">2025-09-24T14:59:12Z</dcterms:modified>
</cp:coreProperties>
</file>